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Lst>
  <p:notesMasterIdLst>
    <p:notesMasterId r:id="rId18"/>
  </p:notesMasterIdLst>
  <p:handoutMasterIdLst>
    <p:handoutMasterId r:id="rId19"/>
  </p:handoutMasterIdLst>
  <p:sldIdLst>
    <p:sldId id="273" r:id="rId2"/>
    <p:sldId id="260" r:id="rId3"/>
    <p:sldId id="257" r:id="rId4"/>
    <p:sldId id="261" r:id="rId5"/>
    <p:sldId id="262" r:id="rId6"/>
    <p:sldId id="263" r:id="rId7"/>
    <p:sldId id="264" r:id="rId8"/>
    <p:sldId id="265" r:id="rId9"/>
    <p:sldId id="266" r:id="rId10"/>
    <p:sldId id="267" r:id="rId11"/>
    <p:sldId id="268" r:id="rId12"/>
    <p:sldId id="269" r:id="rId13"/>
    <p:sldId id="270" r:id="rId14"/>
    <p:sldId id="271" r:id="rId15"/>
    <p:sldId id="272" r:id="rId16"/>
    <p:sldId id="25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956"/>
    <p:restoredTop sz="91293"/>
  </p:normalViewPr>
  <p:slideViewPr>
    <p:cSldViewPr snapToGrid="0">
      <p:cViewPr varScale="1">
        <p:scale>
          <a:sx n="117" d="100"/>
          <a:sy n="117" d="100"/>
        </p:scale>
        <p:origin x="1520" y="184"/>
      </p:cViewPr>
      <p:guideLst/>
    </p:cSldViewPr>
  </p:slideViewPr>
  <p:notesTextViewPr>
    <p:cViewPr>
      <p:scale>
        <a:sx n="1" d="1"/>
        <a:sy n="1" d="1"/>
      </p:scale>
      <p:origin x="0" y="0"/>
    </p:cViewPr>
  </p:notesTextViewPr>
  <p:notesViewPr>
    <p:cSldViewPr snapToGrid="0">
      <p:cViewPr varScale="1">
        <p:scale>
          <a:sx n="120" d="100"/>
          <a:sy n="120" d="100"/>
        </p:scale>
        <p:origin x="7664"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C8D1E7B-80B1-7555-CA7A-344C4835350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FA52658-BA0D-6DAB-26C8-9F1DDEC8FB4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EC914AF-97D9-E34A-98F8-E2980BCD96C8}" type="datetimeFigureOut">
              <a:rPr lang="en-US" smtClean="0"/>
              <a:t>7/6/26</a:t>
            </a:fld>
            <a:endParaRPr lang="en-US"/>
          </a:p>
        </p:txBody>
      </p:sp>
      <p:sp>
        <p:nvSpPr>
          <p:cNvPr id="4" name="Footer Placeholder 3">
            <a:extLst>
              <a:ext uri="{FF2B5EF4-FFF2-40B4-BE49-F238E27FC236}">
                <a16:creationId xmlns:a16="http://schemas.microsoft.com/office/drawing/2014/main" id="{865CC1F7-3FBC-F7B7-2FB0-F960B6004D2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9B69AB7-B966-8EE7-22A1-B7DA1E987F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91B4ECD-BDD1-3349-9EA7-99C64FA40BC9}" type="slidenum">
              <a:rPr lang="en-US" smtClean="0"/>
              <a:t>‹#›</a:t>
            </a:fld>
            <a:endParaRPr lang="en-US"/>
          </a:p>
        </p:txBody>
      </p:sp>
    </p:spTree>
    <p:extLst>
      <p:ext uri="{BB962C8B-B14F-4D97-AF65-F5344CB8AC3E}">
        <p14:creationId xmlns:p14="http://schemas.microsoft.com/office/powerpoint/2010/main" val="25767564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0DDFD6-D0D6-3847-A06E-378813418AED}" type="datetimeFigureOut">
              <a:rPr lang="en-US" smtClean="0"/>
              <a:t>7/6/26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DA5B27-4A7E-2844-A5B1-8CD494BEE8D1}" type="slidenum">
              <a:rPr lang="en-US" smtClean="0"/>
              <a:t>‹#›</a:t>
            </a:fld>
            <a:endParaRPr lang="en-US"/>
          </a:p>
        </p:txBody>
      </p:sp>
    </p:spTree>
    <p:extLst>
      <p:ext uri="{BB962C8B-B14F-4D97-AF65-F5344CB8AC3E}">
        <p14:creationId xmlns:p14="http://schemas.microsoft.com/office/powerpoint/2010/main" val="3970595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0000"/>
                </a:solidFill>
                <a:effectLst/>
                <a:latin typeface="Arial" panose="020B0604020202020204" pitchFamily="34" charset="0"/>
              </a:rPr>
              <a:t>Before we begin, you might be asking yourself “Who is this guy, and why do I care what he has to say?”  Well, that’s a valid question, so allow me to introduce myself.</a:t>
            </a:r>
          </a:p>
          <a:p>
            <a:endParaRPr lang="en-US" dirty="0"/>
          </a:p>
        </p:txBody>
      </p:sp>
      <p:sp>
        <p:nvSpPr>
          <p:cNvPr id="4" name="Slide Number Placeholder 3"/>
          <p:cNvSpPr>
            <a:spLocks noGrp="1"/>
          </p:cNvSpPr>
          <p:nvPr>
            <p:ph type="sldNum" sz="quarter" idx="5"/>
          </p:nvPr>
        </p:nvSpPr>
        <p:spPr/>
        <p:txBody>
          <a:bodyPr/>
          <a:lstStyle/>
          <a:p>
            <a:fld id="{D2DA5B27-4A7E-2844-A5B1-8CD494BEE8D1}" type="slidenum">
              <a:rPr lang="en-US" smtClean="0"/>
              <a:t>2</a:t>
            </a:fld>
            <a:endParaRPr lang="en-US"/>
          </a:p>
        </p:txBody>
      </p:sp>
    </p:spTree>
    <p:extLst>
      <p:ext uri="{BB962C8B-B14F-4D97-AF65-F5344CB8AC3E}">
        <p14:creationId xmlns:p14="http://schemas.microsoft.com/office/powerpoint/2010/main" val="1109782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effectLst/>
                <a:latin typeface="Arial" panose="020B0604020202020204" pitchFamily="34" charset="0"/>
              </a:rPr>
              <a:t>This session is an investigation of the FileMaker Calculation Dependency Tree.  What is the Dependency Tree, you might ask?  Basically, it’s the list of things that will cause FileMaker to re-evaluate a calculation formula if they are changed.  The behavior of when calculations re-evaluate can be mysterious, especially considering that there are so many places in FileMaker where the calculation engine is exposed to us.  In this session, we’re going to try and get to the bottom of that mysterious behavior, so you can more easily predict what will cause your calculations to re-evaluate.</a:t>
            </a:r>
          </a:p>
        </p:txBody>
      </p:sp>
      <p:sp>
        <p:nvSpPr>
          <p:cNvPr id="4" name="Slide Number Placeholder 3"/>
          <p:cNvSpPr>
            <a:spLocks noGrp="1"/>
          </p:cNvSpPr>
          <p:nvPr>
            <p:ph type="sldNum" sz="quarter" idx="5"/>
          </p:nvPr>
        </p:nvSpPr>
        <p:spPr/>
        <p:txBody>
          <a:bodyPr/>
          <a:lstStyle/>
          <a:p>
            <a:fld id="{D2DA5B27-4A7E-2844-A5B1-8CD494BEE8D1}" type="slidenum">
              <a:rPr lang="en-US" smtClean="0"/>
              <a:t>11</a:t>
            </a:fld>
            <a:endParaRPr lang="en-US"/>
          </a:p>
        </p:txBody>
      </p:sp>
    </p:spTree>
    <p:extLst>
      <p:ext uri="{BB962C8B-B14F-4D97-AF65-F5344CB8AC3E}">
        <p14:creationId xmlns:p14="http://schemas.microsoft.com/office/powerpoint/2010/main" val="10531656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effectLst/>
                <a:latin typeface="Arial" panose="020B0604020202020204" pitchFamily="34" charset="0"/>
              </a:rPr>
              <a:t>Now let’s talk about what I’m going to be covering today:  the FileMaker Calculation Dependency Tree.  Basically, we’re going to look at the different ways in which calculations are exposed to us, and experiment with them to see what (if anything) causes the calculation to re-evaluate. Because it’s such a broad topic, I’m breaking this up into 2 sessions, and based on historical performance, I know that the first topic takes the most amount of time. So today we’re going to focus on the main thing that people think of when they think the word “FileMaker calculation”: calculation fields. This means both fields of type calculation, as well as other types of fields that are defined as auto-enter calculations. I’ll also touch on layout-level merge variables as well.</a:t>
            </a:r>
          </a:p>
          <a:p>
            <a:endParaRPr lang="en-US" dirty="0">
              <a:solidFill>
                <a:srgbClr val="000000"/>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D2DA5B27-4A7E-2844-A5B1-8CD494BEE8D1}" type="slidenum">
              <a:rPr lang="en-US" smtClean="0"/>
              <a:t>12</a:t>
            </a:fld>
            <a:endParaRPr lang="en-US"/>
          </a:p>
        </p:txBody>
      </p:sp>
    </p:spTree>
    <p:extLst>
      <p:ext uri="{BB962C8B-B14F-4D97-AF65-F5344CB8AC3E}">
        <p14:creationId xmlns:p14="http://schemas.microsoft.com/office/powerpoint/2010/main" val="10153974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effectLst/>
                <a:latin typeface="Arial" panose="020B0604020202020204" pitchFamily="34" charset="0"/>
              </a:rPr>
              <a:t>In part 2 of this session (after a break), we’ll take a look at layout-level calculations, conditional formatting, custom functions (and the effect on your calculations of changing the definition of a custom function), the web viewer,  filtered portals, custom menu items, and conditional visibility.</a:t>
            </a:r>
          </a:p>
        </p:txBody>
      </p:sp>
      <p:sp>
        <p:nvSpPr>
          <p:cNvPr id="4" name="Slide Number Placeholder 3"/>
          <p:cNvSpPr>
            <a:spLocks noGrp="1"/>
          </p:cNvSpPr>
          <p:nvPr>
            <p:ph type="sldNum" sz="quarter" idx="5"/>
          </p:nvPr>
        </p:nvSpPr>
        <p:spPr/>
        <p:txBody>
          <a:bodyPr/>
          <a:lstStyle/>
          <a:p>
            <a:fld id="{D2DA5B27-4A7E-2844-A5B1-8CD494BEE8D1}" type="slidenum">
              <a:rPr lang="en-US" smtClean="0"/>
              <a:t>13</a:t>
            </a:fld>
            <a:endParaRPr lang="en-US"/>
          </a:p>
        </p:txBody>
      </p:sp>
    </p:spTree>
    <p:extLst>
      <p:ext uri="{BB962C8B-B14F-4D97-AF65-F5344CB8AC3E}">
        <p14:creationId xmlns:p14="http://schemas.microsoft.com/office/powerpoint/2010/main" val="30941256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effectLst/>
                <a:latin typeface="Arial" panose="020B0604020202020204" pitchFamily="34" charset="0"/>
              </a:rPr>
              <a:t>Now a quick word about expectations for this session. This session is designed to be interactive, meaning that I’m expecting there to be a lot of questions and suggestions from the audience. I’m planning to ask a bunch of questions during this session to “poll the audience”, to see what you guys think an expected behavior of FM would be.  I’m hoping for some feedback from you.  Feel free to ask questions and give me suggestions during the course of this session. If you don’t interact or ask questions, I’m going to cover part 1’s information in about half an hour, leaving a lot of dead air.</a:t>
            </a:r>
          </a:p>
        </p:txBody>
      </p:sp>
      <p:sp>
        <p:nvSpPr>
          <p:cNvPr id="4" name="Slide Number Placeholder 3"/>
          <p:cNvSpPr>
            <a:spLocks noGrp="1"/>
          </p:cNvSpPr>
          <p:nvPr>
            <p:ph type="sldNum" sz="quarter" idx="5"/>
          </p:nvPr>
        </p:nvSpPr>
        <p:spPr/>
        <p:txBody>
          <a:bodyPr/>
          <a:lstStyle/>
          <a:p>
            <a:fld id="{D2DA5B27-4A7E-2844-A5B1-8CD494BEE8D1}" type="slidenum">
              <a:rPr lang="en-US" smtClean="0"/>
              <a:t>14</a:t>
            </a:fld>
            <a:endParaRPr lang="en-US"/>
          </a:p>
        </p:txBody>
      </p:sp>
    </p:spTree>
    <p:extLst>
      <p:ext uri="{BB962C8B-B14F-4D97-AF65-F5344CB8AC3E}">
        <p14:creationId xmlns:p14="http://schemas.microsoft.com/office/powerpoint/2010/main" val="6718064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effectLst/>
                <a:latin typeface="Arial" panose="020B0604020202020204" pitchFamily="34" charset="0"/>
              </a:rPr>
              <a:t>This is my last slide.  The rest of this session will be done entirely in my sample file, which is completely unlocked and will be made available to everyone in this session.  So, without further ado, let’s dive into my sample file and take a look at these mysterious behaviors of FileMaker!</a:t>
            </a:r>
          </a:p>
        </p:txBody>
      </p:sp>
      <p:sp>
        <p:nvSpPr>
          <p:cNvPr id="4" name="Slide Number Placeholder 3"/>
          <p:cNvSpPr>
            <a:spLocks noGrp="1"/>
          </p:cNvSpPr>
          <p:nvPr>
            <p:ph type="sldNum" sz="quarter" idx="5"/>
          </p:nvPr>
        </p:nvSpPr>
        <p:spPr/>
        <p:txBody>
          <a:bodyPr/>
          <a:lstStyle/>
          <a:p>
            <a:fld id="{D2DA5B27-4A7E-2844-A5B1-8CD494BEE8D1}" type="slidenum">
              <a:rPr lang="en-US" smtClean="0"/>
              <a:t>15</a:t>
            </a:fld>
            <a:endParaRPr lang="en-US"/>
          </a:p>
        </p:txBody>
      </p:sp>
    </p:spTree>
    <p:extLst>
      <p:ext uri="{BB962C8B-B14F-4D97-AF65-F5344CB8AC3E}">
        <p14:creationId xmlns:p14="http://schemas.microsoft.com/office/powerpoint/2010/main" val="3727922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0000"/>
                </a:solidFill>
                <a:effectLst/>
                <a:latin typeface="Arial" panose="020B0604020202020204" pitchFamily="34" charset="0"/>
              </a:rPr>
              <a:t>My name is Darren Terry. I’m a fully certified FileMaker developer with over 30 years of experience in building and maintaining complex FileMaker systems, ever since version 2.0.</a:t>
            </a:r>
          </a:p>
        </p:txBody>
      </p:sp>
      <p:sp>
        <p:nvSpPr>
          <p:cNvPr id="4" name="Slide Number Placeholder 3"/>
          <p:cNvSpPr>
            <a:spLocks noGrp="1"/>
          </p:cNvSpPr>
          <p:nvPr>
            <p:ph type="sldNum" sz="quarter" idx="5"/>
          </p:nvPr>
        </p:nvSpPr>
        <p:spPr/>
        <p:txBody>
          <a:bodyPr/>
          <a:lstStyle/>
          <a:p>
            <a:fld id="{D2DA5B27-4A7E-2844-A5B1-8CD494BEE8D1}" type="slidenum">
              <a:rPr lang="en-US" smtClean="0"/>
              <a:t>3</a:t>
            </a:fld>
            <a:endParaRPr lang="en-US"/>
          </a:p>
        </p:txBody>
      </p:sp>
    </p:spTree>
    <p:extLst>
      <p:ext uri="{BB962C8B-B14F-4D97-AF65-F5344CB8AC3E}">
        <p14:creationId xmlns:p14="http://schemas.microsoft.com/office/powerpoint/2010/main" val="3462289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effectLst/>
                <a:latin typeface="Arial" panose="020B0604020202020204" pitchFamily="34" charset="0"/>
              </a:rPr>
              <a:t>I work for a company called Pacific Data Management, located in downtown San Jose, CA.  We’re a database development and consulting firm specializing in all kinds of database development, from FileMaker to Oracle.  I am the FileMaker expert at PDM, specializing in FileMaker development as well as FileMaker-to-web connectivity.</a:t>
            </a:r>
          </a:p>
        </p:txBody>
      </p:sp>
      <p:sp>
        <p:nvSpPr>
          <p:cNvPr id="4" name="Slide Number Placeholder 3"/>
          <p:cNvSpPr>
            <a:spLocks noGrp="1"/>
          </p:cNvSpPr>
          <p:nvPr>
            <p:ph type="sldNum" sz="quarter" idx="5"/>
          </p:nvPr>
        </p:nvSpPr>
        <p:spPr/>
        <p:txBody>
          <a:bodyPr/>
          <a:lstStyle/>
          <a:p>
            <a:fld id="{D2DA5B27-4A7E-2844-A5B1-8CD494BEE8D1}" type="slidenum">
              <a:rPr lang="en-US" smtClean="0"/>
              <a:t>4</a:t>
            </a:fld>
            <a:endParaRPr lang="en-US"/>
          </a:p>
        </p:txBody>
      </p:sp>
    </p:spTree>
    <p:extLst>
      <p:ext uri="{BB962C8B-B14F-4D97-AF65-F5344CB8AC3E}">
        <p14:creationId xmlns:p14="http://schemas.microsoft.com/office/powerpoint/2010/main" val="915304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effectLst/>
                <a:latin typeface="Arial" panose="020B0604020202020204" pitchFamily="34" charset="0"/>
              </a:rPr>
              <a:t>I used to work at FileMaker Inc, and at Claris before that.  I was in Technical Support for over 4 years, supporting FileMaker as well as a bunch of other products.  I was the International Support Liaison, meaning if support agents from around the world had a problem that they couldn‘t solve, they contacted me and I got them the answer. After that I was technical liaison for developer relations, supporting what was then called The FileMaker Solutions Alliance. All that to say…</a:t>
            </a:r>
          </a:p>
        </p:txBody>
      </p:sp>
      <p:sp>
        <p:nvSpPr>
          <p:cNvPr id="4" name="Slide Number Placeholder 3"/>
          <p:cNvSpPr>
            <a:spLocks noGrp="1"/>
          </p:cNvSpPr>
          <p:nvPr>
            <p:ph type="sldNum" sz="quarter" idx="5"/>
          </p:nvPr>
        </p:nvSpPr>
        <p:spPr/>
        <p:txBody>
          <a:bodyPr/>
          <a:lstStyle/>
          <a:p>
            <a:fld id="{D2DA5B27-4A7E-2844-A5B1-8CD494BEE8D1}" type="slidenum">
              <a:rPr lang="en-US" smtClean="0"/>
              <a:t>5</a:t>
            </a:fld>
            <a:endParaRPr lang="en-US"/>
          </a:p>
        </p:txBody>
      </p:sp>
    </p:spTree>
    <p:extLst>
      <p:ext uri="{BB962C8B-B14F-4D97-AF65-F5344CB8AC3E}">
        <p14:creationId xmlns:p14="http://schemas.microsoft.com/office/powerpoint/2010/main" val="38023348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effectLst/>
                <a:latin typeface="Arial" panose="020B0604020202020204" pitchFamily="34" charset="0"/>
              </a:rPr>
              <a:t>I am a geek. I live and breath FileMaker, so you can trust what I have to say today.</a:t>
            </a:r>
          </a:p>
        </p:txBody>
      </p:sp>
      <p:sp>
        <p:nvSpPr>
          <p:cNvPr id="4" name="Slide Number Placeholder 3"/>
          <p:cNvSpPr>
            <a:spLocks noGrp="1"/>
          </p:cNvSpPr>
          <p:nvPr>
            <p:ph type="sldNum" sz="quarter" idx="5"/>
          </p:nvPr>
        </p:nvSpPr>
        <p:spPr/>
        <p:txBody>
          <a:bodyPr/>
          <a:lstStyle/>
          <a:p>
            <a:fld id="{D2DA5B27-4A7E-2844-A5B1-8CD494BEE8D1}" type="slidenum">
              <a:rPr lang="en-US" smtClean="0"/>
              <a:t>6</a:t>
            </a:fld>
            <a:endParaRPr lang="en-US"/>
          </a:p>
        </p:txBody>
      </p:sp>
    </p:spTree>
    <p:extLst>
      <p:ext uri="{BB962C8B-B14F-4D97-AF65-F5344CB8AC3E}">
        <p14:creationId xmlns:p14="http://schemas.microsoft.com/office/powerpoint/2010/main" val="13593169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effectLst/>
                <a:latin typeface="Arial" panose="020B0604020202020204" pitchFamily="34" charset="0"/>
              </a:rPr>
              <a:t>I have spoken at various FileMaker-based events, like </a:t>
            </a:r>
            <a:r>
              <a:rPr lang="en-US" dirty="0" err="1">
                <a:solidFill>
                  <a:srgbClr val="000000"/>
                </a:solidFill>
                <a:effectLst/>
                <a:latin typeface="Arial" panose="020B0604020202020204" pitchFamily="34" charset="0"/>
              </a:rPr>
              <a:t>DevCon</a:t>
            </a:r>
            <a:r>
              <a:rPr lang="en-US" dirty="0">
                <a:solidFill>
                  <a:srgbClr val="000000"/>
                </a:solidFill>
                <a:effectLst/>
                <a:latin typeface="Arial" panose="020B0604020202020204" pitchFamily="34" charset="0"/>
              </a:rPr>
              <a:t>, </a:t>
            </a:r>
            <a:r>
              <a:rPr lang="en-US" dirty="0" err="1">
                <a:solidFill>
                  <a:srgbClr val="000000"/>
                </a:solidFill>
                <a:effectLst/>
                <a:latin typeface="Arial" panose="020B0604020202020204" pitchFamily="34" charset="0"/>
              </a:rPr>
              <a:t>PauseOnError</a:t>
            </a:r>
            <a:r>
              <a:rPr lang="en-US" dirty="0">
                <a:solidFill>
                  <a:srgbClr val="000000"/>
                </a:solidFill>
                <a:effectLst/>
                <a:latin typeface="Arial" panose="020B0604020202020204" pitchFamily="34" charset="0"/>
              </a:rPr>
              <a:t> and various user groups</a:t>
            </a:r>
          </a:p>
        </p:txBody>
      </p:sp>
      <p:sp>
        <p:nvSpPr>
          <p:cNvPr id="4" name="Slide Number Placeholder 3"/>
          <p:cNvSpPr>
            <a:spLocks noGrp="1"/>
          </p:cNvSpPr>
          <p:nvPr>
            <p:ph type="sldNum" sz="quarter" idx="5"/>
          </p:nvPr>
        </p:nvSpPr>
        <p:spPr/>
        <p:txBody>
          <a:bodyPr/>
          <a:lstStyle/>
          <a:p>
            <a:fld id="{D2DA5B27-4A7E-2844-A5B1-8CD494BEE8D1}" type="slidenum">
              <a:rPr lang="en-US" smtClean="0"/>
              <a:t>7</a:t>
            </a:fld>
            <a:endParaRPr lang="en-US"/>
          </a:p>
        </p:txBody>
      </p:sp>
    </p:spTree>
    <p:extLst>
      <p:ext uri="{BB962C8B-B14F-4D97-AF65-F5344CB8AC3E}">
        <p14:creationId xmlns:p14="http://schemas.microsoft.com/office/powerpoint/2010/main" val="17904940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effectLst/>
                <a:latin typeface="Arial" panose="020B0604020202020204" pitchFamily="34" charset="0"/>
              </a:rPr>
              <a:t>I’ve written articles for various publications like FileMaker Adviser Magazine, iso FileMaker Magazine, and </a:t>
            </a:r>
            <a:r>
              <a:rPr lang="en-US" dirty="0" err="1">
                <a:solidFill>
                  <a:srgbClr val="000000"/>
                </a:solidFill>
                <a:effectLst/>
                <a:latin typeface="Arial" panose="020B0604020202020204" pitchFamily="34" charset="0"/>
              </a:rPr>
              <a:t>FilemakerHacks</a:t>
            </a:r>
            <a:r>
              <a:rPr lang="en-US" dirty="0">
                <a:solidFill>
                  <a:srgbClr val="000000"/>
                </a:solidFill>
                <a:effectLst/>
                <a:latin typeface="Arial" panose="020B0604020202020204" pitchFamily="34" charset="0"/>
              </a:rPr>
              <a:t>. Oh yeah, did I mention…</a:t>
            </a:r>
          </a:p>
        </p:txBody>
      </p:sp>
      <p:sp>
        <p:nvSpPr>
          <p:cNvPr id="4" name="Slide Number Placeholder 3"/>
          <p:cNvSpPr>
            <a:spLocks noGrp="1"/>
          </p:cNvSpPr>
          <p:nvPr>
            <p:ph type="sldNum" sz="quarter" idx="5"/>
          </p:nvPr>
        </p:nvSpPr>
        <p:spPr/>
        <p:txBody>
          <a:bodyPr/>
          <a:lstStyle/>
          <a:p>
            <a:fld id="{D2DA5B27-4A7E-2844-A5B1-8CD494BEE8D1}" type="slidenum">
              <a:rPr lang="en-US" smtClean="0"/>
              <a:t>8</a:t>
            </a:fld>
            <a:endParaRPr lang="en-US"/>
          </a:p>
        </p:txBody>
      </p:sp>
    </p:spTree>
    <p:extLst>
      <p:ext uri="{BB962C8B-B14F-4D97-AF65-F5344CB8AC3E}">
        <p14:creationId xmlns:p14="http://schemas.microsoft.com/office/powerpoint/2010/main" val="3982514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effectLst/>
                <a:latin typeface="Arial" panose="020B0604020202020204" pitchFamily="34" charset="0"/>
              </a:rPr>
              <a:t>I’ve written articles for various publications like FileMaker Adviser Magazine, iso FileMaker Magazine, and </a:t>
            </a:r>
            <a:r>
              <a:rPr lang="en-US" dirty="0" err="1">
                <a:solidFill>
                  <a:srgbClr val="000000"/>
                </a:solidFill>
                <a:effectLst/>
                <a:latin typeface="Arial" panose="020B0604020202020204" pitchFamily="34" charset="0"/>
              </a:rPr>
              <a:t>FilemakerHacks</a:t>
            </a:r>
            <a:r>
              <a:rPr lang="en-US" dirty="0">
                <a:solidFill>
                  <a:srgbClr val="000000"/>
                </a:solidFill>
                <a:effectLst/>
                <a:latin typeface="Arial" panose="020B0604020202020204" pitchFamily="34" charset="0"/>
              </a:rPr>
              <a:t>. Oh yeah, did I mention…</a:t>
            </a:r>
          </a:p>
        </p:txBody>
      </p:sp>
      <p:sp>
        <p:nvSpPr>
          <p:cNvPr id="4" name="Slide Number Placeholder 3"/>
          <p:cNvSpPr>
            <a:spLocks noGrp="1"/>
          </p:cNvSpPr>
          <p:nvPr>
            <p:ph type="sldNum" sz="quarter" idx="5"/>
          </p:nvPr>
        </p:nvSpPr>
        <p:spPr/>
        <p:txBody>
          <a:bodyPr/>
          <a:lstStyle/>
          <a:p>
            <a:fld id="{D2DA5B27-4A7E-2844-A5B1-8CD494BEE8D1}" type="slidenum">
              <a:rPr lang="en-US" smtClean="0"/>
              <a:t>9</a:t>
            </a:fld>
            <a:endParaRPr lang="en-US"/>
          </a:p>
        </p:txBody>
      </p:sp>
    </p:spTree>
    <p:extLst>
      <p:ext uri="{BB962C8B-B14F-4D97-AF65-F5344CB8AC3E}">
        <p14:creationId xmlns:p14="http://schemas.microsoft.com/office/powerpoint/2010/main" val="16719033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effectLst/>
                <a:latin typeface="Arial" panose="020B0604020202020204" pitchFamily="34" charset="0"/>
              </a:rPr>
              <a:t>So, having established that, let me briefly explain what this session is all about.  What’s the goal I’m hoping to accomplish here today?</a:t>
            </a:r>
          </a:p>
        </p:txBody>
      </p:sp>
      <p:sp>
        <p:nvSpPr>
          <p:cNvPr id="4" name="Slide Number Placeholder 3"/>
          <p:cNvSpPr>
            <a:spLocks noGrp="1"/>
          </p:cNvSpPr>
          <p:nvPr>
            <p:ph type="sldNum" sz="quarter" idx="5"/>
          </p:nvPr>
        </p:nvSpPr>
        <p:spPr/>
        <p:txBody>
          <a:bodyPr/>
          <a:lstStyle/>
          <a:p>
            <a:fld id="{D2DA5B27-4A7E-2844-A5B1-8CD494BEE8D1}" type="slidenum">
              <a:rPr lang="en-US" smtClean="0"/>
              <a:t>10</a:t>
            </a:fld>
            <a:endParaRPr lang="en-US"/>
          </a:p>
        </p:txBody>
      </p:sp>
    </p:spTree>
    <p:extLst>
      <p:ext uri="{BB962C8B-B14F-4D97-AF65-F5344CB8AC3E}">
        <p14:creationId xmlns:p14="http://schemas.microsoft.com/office/powerpoint/2010/main" val="14599048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F233FC5-3F90-62BE-D96E-28F982EF3AF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030F2ED5-FB4F-E24F-FAEF-CDD1A7493C0F}"/>
              </a:ext>
            </a:extLst>
          </p:cNvPr>
          <p:cNvSpPr>
            <a:spLocks noGrp="1"/>
          </p:cNvSpPr>
          <p:nvPr>
            <p:ph type="sldNum" sz="quarter" idx="12"/>
          </p:nvPr>
        </p:nvSpPr>
        <p:spPr>
          <a:xfrm>
            <a:off x="11414588" y="6208351"/>
            <a:ext cx="581765" cy="308826"/>
          </a:xfrm>
          <a:prstGeom prst="rect">
            <a:avLst/>
          </a:prstGeom>
        </p:spPr>
        <p:txBody>
          <a:bodyPr anchor="ctr"/>
          <a:lstStyle>
            <a:lvl1pPr algn="ctr">
              <a:defRPr sz="1200">
                <a:solidFill>
                  <a:schemeClr val="bg1"/>
                </a:solidFill>
                <a:latin typeface="Trebuchet MS" panose="020B0703020202090204" pitchFamily="34" charset="0"/>
              </a:defRPr>
            </a:lvl1pPr>
          </a:lstStyle>
          <a:p>
            <a:fld id="{26C4EB02-0228-504B-8BC7-0BBDEC88325A}" type="slidenum">
              <a:rPr lang="en-US" smtClean="0"/>
              <a:pPr/>
              <a:t>‹#›</a:t>
            </a:fld>
            <a:endParaRPr lang="en-US" sz="1200" dirty="0"/>
          </a:p>
        </p:txBody>
      </p:sp>
      <p:pic>
        <p:nvPicPr>
          <p:cNvPr id="3" name="Picture 2">
            <a:extLst>
              <a:ext uri="{FF2B5EF4-FFF2-40B4-BE49-F238E27FC236}">
                <a16:creationId xmlns:a16="http://schemas.microsoft.com/office/drawing/2014/main" id="{79F66B4F-BA3A-7983-BCE3-BBE09A5323DB}"/>
              </a:ext>
            </a:extLst>
          </p:cNvPr>
          <p:cNvPicPr>
            <a:picLocks noChangeAspect="1"/>
          </p:cNvPicPr>
          <p:nvPr userDrawn="1"/>
        </p:nvPicPr>
        <p:blipFill>
          <a:blip r:embed="rId3"/>
          <a:stretch>
            <a:fillRect/>
          </a:stretch>
        </p:blipFill>
        <p:spPr>
          <a:xfrm>
            <a:off x="9142499" y="6193327"/>
            <a:ext cx="1949450" cy="323850"/>
          </a:xfrm>
          <a:prstGeom prst="rect">
            <a:avLst/>
          </a:prstGeom>
        </p:spPr>
      </p:pic>
      <p:sp>
        <p:nvSpPr>
          <p:cNvPr id="8" name="Date Placeholder 7">
            <a:extLst>
              <a:ext uri="{FF2B5EF4-FFF2-40B4-BE49-F238E27FC236}">
                <a16:creationId xmlns:a16="http://schemas.microsoft.com/office/drawing/2014/main" id="{DE9E52D8-DA70-92B9-3C6B-696E1DB36CC1}"/>
              </a:ext>
            </a:extLst>
          </p:cNvPr>
          <p:cNvSpPr>
            <a:spLocks noGrp="1"/>
          </p:cNvSpPr>
          <p:nvPr>
            <p:ph type="dt" sz="half" idx="13"/>
          </p:nvPr>
        </p:nvSpPr>
        <p:spPr/>
        <p:txBody>
          <a:bodyPr/>
          <a:lstStyle>
            <a:lvl1pPr>
              <a:defRPr sz="1800"/>
            </a:lvl1pPr>
          </a:lstStyle>
          <a:p>
            <a:fld id="{02BDCEA1-A8F5-5644-BCA8-78FFC9579930}" type="datetime1">
              <a:rPr lang="en-US" smtClean="0"/>
              <a:pPr/>
              <a:t>7/6/26</a:t>
            </a:fld>
            <a:endParaRPr lang="en-US" sz="1800" dirty="0"/>
          </a:p>
        </p:txBody>
      </p:sp>
      <p:sp>
        <p:nvSpPr>
          <p:cNvPr id="9" name="Footer Placeholder 8">
            <a:extLst>
              <a:ext uri="{FF2B5EF4-FFF2-40B4-BE49-F238E27FC236}">
                <a16:creationId xmlns:a16="http://schemas.microsoft.com/office/drawing/2014/main" id="{CC30EF7E-179B-BFC7-38B6-03D424D7871E}"/>
              </a:ext>
            </a:extLst>
          </p:cNvPr>
          <p:cNvSpPr>
            <a:spLocks noGrp="1"/>
          </p:cNvSpPr>
          <p:nvPr>
            <p:ph type="ftr" sz="quarter" idx="14"/>
          </p:nvPr>
        </p:nvSpPr>
        <p:spPr/>
        <p:txBody>
          <a:bodyPr/>
          <a:lstStyle/>
          <a:p>
            <a:endParaRPr lang="en-US" dirty="0"/>
          </a:p>
        </p:txBody>
      </p:sp>
      <p:pic>
        <p:nvPicPr>
          <p:cNvPr id="12" name="Picture 11">
            <a:hlinkClick r:id="" action="ppaction://hlinkshowjump?jump=nextslide"/>
            <a:extLst>
              <a:ext uri="{FF2B5EF4-FFF2-40B4-BE49-F238E27FC236}">
                <a16:creationId xmlns:a16="http://schemas.microsoft.com/office/drawing/2014/main" id="{D3D53834-E831-84D0-0810-169848DB0897}"/>
              </a:ext>
            </a:extLst>
          </p:cNvPr>
          <p:cNvPicPr>
            <a:picLocks noChangeAspect="1"/>
          </p:cNvPicPr>
          <p:nvPr userDrawn="1"/>
        </p:nvPicPr>
        <p:blipFill>
          <a:blip r:embed="rId4"/>
          <a:stretch>
            <a:fillRect/>
          </a:stretch>
        </p:blipFill>
        <p:spPr>
          <a:xfrm>
            <a:off x="8552332" y="6197957"/>
            <a:ext cx="344720" cy="323850"/>
          </a:xfrm>
          <a:prstGeom prst="rect">
            <a:avLst/>
          </a:prstGeom>
        </p:spPr>
      </p:pic>
    </p:spTree>
    <p:extLst>
      <p:ext uri="{BB962C8B-B14F-4D97-AF65-F5344CB8AC3E}">
        <p14:creationId xmlns:p14="http://schemas.microsoft.com/office/powerpoint/2010/main" val="3670112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ullet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B4A3F24-07B3-BDA1-F35A-B9A920AD6E80}"/>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Slide Number Placeholder 5">
            <a:extLst>
              <a:ext uri="{FF2B5EF4-FFF2-40B4-BE49-F238E27FC236}">
                <a16:creationId xmlns:a16="http://schemas.microsoft.com/office/drawing/2014/main" id="{1F310BB4-4B21-C7CC-F10C-DC5AFD7B4858}"/>
              </a:ext>
            </a:extLst>
          </p:cNvPr>
          <p:cNvSpPr>
            <a:spLocks noGrp="1"/>
          </p:cNvSpPr>
          <p:nvPr>
            <p:ph type="sldNum" sz="quarter" idx="12"/>
          </p:nvPr>
        </p:nvSpPr>
        <p:spPr>
          <a:xfrm>
            <a:off x="11414588" y="6208351"/>
            <a:ext cx="581765" cy="308826"/>
          </a:xfrm>
          <a:prstGeom prst="rect">
            <a:avLst/>
          </a:prstGeom>
        </p:spPr>
        <p:txBody>
          <a:bodyPr anchor="ctr"/>
          <a:lstStyle>
            <a:lvl1pPr algn="ctr">
              <a:defRPr sz="1200">
                <a:solidFill>
                  <a:schemeClr val="bg1"/>
                </a:solidFill>
                <a:latin typeface="Trebuchet MS" panose="020B0703020202090204" pitchFamily="34" charset="0"/>
              </a:defRPr>
            </a:lvl1pPr>
          </a:lstStyle>
          <a:p>
            <a:fld id="{26C4EB02-0228-504B-8BC7-0BBDEC88325A}" type="slidenum">
              <a:rPr lang="en-US" smtClean="0"/>
              <a:pPr/>
              <a:t>‹#›</a:t>
            </a:fld>
            <a:endParaRPr lang="en-US" sz="1200" dirty="0"/>
          </a:p>
        </p:txBody>
      </p:sp>
      <p:pic>
        <p:nvPicPr>
          <p:cNvPr id="4" name="Picture 3">
            <a:extLst>
              <a:ext uri="{FF2B5EF4-FFF2-40B4-BE49-F238E27FC236}">
                <a16:creationId xmlns:a16="http://schemas.microsoft.com/office/drawing/2014/main" id="{010947E7-25BF-AB28-D792-3C7BB793CD81}"/>
              </a:ext>
            </a:extLst>
          </p:cNvPr>
          <p:cNvPicPr>
            <a:picLocks noChangeAspect="1"/>
          </p:cNvPicPr>
          <p:nvPr userDrawn="1"/>
        </p:nvPicPr>
        <p:blipFill>
          <a:blip r:embed="rId3"/>
          <a:stretch>
            <a:fillRect/>
          </a:stretch>
        </p:blipFill>
        <p:spPr>
          <a:xfrm>
            <a:off x="9142499" y="6193327"/>
            <a:ext cx="1949450" cy="323850"/>
          </a:xfrm>
          <a:prstGeom prst="rect">
            <a:avLst/>
          </a:prstGeom>
        </p:spPr>
      </p:pic>
      <p:sp>
        <p:nvSpPr>
          <p:cNvPr id="8" name="Date Placeholder 7">
            <a:extLst>
              <a:ext uri="{FF2B5EF4-FFF2-40B4-BE49-F238E27FC236}">
                <a16:creationId xmlns:a16="http://schemas.microsoft.com/office/drawing/2014/main" id="{B5493DF0-31A7-4A76-8FC8-39A2C97DA38D}"/>
              </a:ext>
            </a:extLst>
          </p:cNvPr>
          <p:cNvSpPr>
            <a:spLocks noGrp="1"/>
          </p:cNvSpPr>
          <p:nvPr>
            <p:ph type="dt" sz="half" idx="13"/>
          </p:nvPr>
        </p:nvSpPr>
        <p:spPr/>
        <p:txBody>
          <a:bodyPr/>
          <a:lstStyle>
            <a:lvl1pPr>
              <a:defRPr sz="1800"/>
            </a:lvl1pPr>
          </a:lstStyle>
          <a:p>
            <a:fld id="{5837B24B-61A6-B342-A21C-9F5BF85B42A0}" type="datetime1">
              <a:rPr lang="en-US" smtClean="0"/>
              <a:pPr/>
              <a:t>7/6/26</a:t>
            </a:fld>
            <a:endParaRPr lang="en-US" sz="1800" dirty="0"/>
          </a:p>
        </p:txBody>
      </p:sp>
      <p:sp>
        <p:nvSpPr>
          <p:cNvPr id="9" name="Footer Placeholder 8">
            <a:extLst>
              <a:ext uri="{FF2B5EF4-FFF2-40B4-BE49-F238E27FC236}">
                <a16:creationId xmlns:a16="http://schemas.microsoft.com/office/drawing/2014/main" id="{4ADAEC6D-5D26-E761-EA5A-0E94F6119196}"/>
              </a:ext>
            </a:extLst>
          </p:cNvPr>
          <p:cNvSpPr>
            <a:spLocks noGrp="1"/>
          </p:cNvSpPr>
          <p:nvPr>
            <p:ph type="ftr" sz="quarter" idx="14"/>
          </p:nvPr>
        </p:nvSpPr>
        <p:spPr/>
        <p:txBody>
          <a:bodyPr/>
          <a:lstStyle/>
          <a:p>
            <a:endParaRPr lang="en-US" dirty="0"/>
          </a:p>
        </p:txBody>
      </p:sp>
      <p:pic>
        <p:nvPicPr>
          <p:cNvPr id="10" name="Picture 9">
            <a:hlinkClick r:id="" action="ppaction://hlinkshowjump?jump=nextslide"/>
            <a:extLst>
              <a:ext uri="{FF2B5EF4-FFF2-40B4-BE49-F238E27FC236}">
                <a16:creationId xmlns:a16="http://schemas.microsoft.com/office/drawing/2014/main" id="{B1787F38-6E97-EA11-3672-C5403D0C145A}"/>
              </a:ext>
            </a:extLst>
          </p:cNvPr>
          <p:cNvPicPr>
            <a:picLocks noChangeAspect="1"/>
          </p:cNvPicPr>
          <p:nvPr userDrawn="1"/>
        </p:nvPicPr>
        <p:blipFill>
          <a:blip r:embed="rId4"/>
          <a:stretch>
            <a:fillRect/>
          </a:stretch>
        </p:blipFill>
        <p:spPr>
          <a:xfrm>
            <a:off x="8552332" y="6197957"/>
            <a:ext cx="344720" cy="323850"/>
          </a:xfrm>
          <a:prstGeom prst="rect">
            <a:avLst/>
          </a:prstGeom>
        </p:spPr>
      </p:pic>
      <p:pic>
        <p:nvPicPr>
          <p:cNvPr id="11" name="Picture 10">
            <a:hlinkClick r:id="" action="ppaction://hlinkshowjump?jump=previousslide"/>
            <a:extLst>
              <a:ext uri="{FF2B5EF4-FFF2-40B4-BE49-F238E27FC236}">
                <a16:creationId xmlns:a16="http://schemas.microsoft.com/office/drawing/2014/main" id="{E0CE5288-25D7-BE46-7B7C-F47F51F911C2}"/>
              </a:ext>
            </a:extLst>
          </p:cNvPr>
          <p:cNvPicPr>
            <a:picLocks noChangeAspect="1"/>
          </p:cNvPicPr>
          <p:nvPr userDrawn="1"/>
        </p:nvPicPr>
        <p:blipFill>
          <a:blip r:embed="rId5"/>
          <a:stretch>
            <a:fillRect/>
          </a:stretch>
        </p:blipFill>
        <p:spPr>
          <a:xfrm>
            <a:off x="7957839" y="6197958"/>
            <a:ext cx="344720" cy="323850"/>
          </a:xfrm>
          <a:prstGeom prst="rect">
            <a:avLst/>
          </a:prstGeom>
        </p:spPr>
      </p:pic>
    </p:spTree>
    <p:extLst>
      <p:ext uri="{BB962C8B-B14F-4D97-AF65-F5344CB8AC3E}">
        <p14:creationId xmlns:p14="http://schemas.microsoft.com/office/powerpoint/2010/main" val="2785019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67E8EA-A573-9E2F-C5C1-1350E01F23F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Slide Number Placeholder 5">
            <a:extLst>
              <a:ext uri="{FF2B5EF4-FFF2-40B4-BE49-F238E27FC236}">
                <a16:creationId xmlns:a16="http://schemas.microsoft.com/office/drawing/2014/main" id="{2E2B385D-7DB5-B6D5-5342-DF3D64D9C056}"/>
              </a:ext>
            </a:extLst>
          </p:cNvPr>
          <p:cNvSpPr>
            <a:spLocks noGrp="1"/>
          </p:cNvSpPr>
          <p:nvPr>
            <p:ph type="sldNum" sz="quarter" idx="12"/>
          </p:nvPr>
        </p:nvSpPr>
        <p:spPr>
          <a:xfrm>
            <a:off x="11414588" y="6208351"/>
            <a:ext cx="581765" cy="308826"/>
          </a:xfrm>
          <a:prstGeom prst="rect">
            <a:avLst/>
          </a:prstGeom>
        </p:spPr>
        <p:txBody>
          <a:bodyPr anchor="ctr"/>
          <a:lstStyle>
            <a:lvl1pPr algn="ctr">
              <a:defRPr sz="1200">
                <a:solidFill>
                  <a:schemeClr val="bg1"/>
                </a:solidFill>
                <a:latin typeface="Trebuchet MS" panose="020B0703020202090204" pitchFamily="34" charset="0"/>
              </a:defRPr>
            </a:lvl1pPr>
          </a:lstStyle>
          <a:p>
            <a:fld id="{26C4EB02-0228-504B-8BC7-0BBDEC88325A}" type="slidenum">
              <a:rPr lang="en-US" smtClean="0"/>
              <a:pPr/>
              <a:t>‹#›</a:t>
            </a:fld>
            <a:endParaRPr lang="en-US" sz="1200" dirty="0"/>
          </a:p>
        </p:txBody>
      </p:sp>
      <p:pic>
        <p:nvPicPr>
          <p:cNvPr id="4" name="Picture 3">
            <a:extLst>
              <a:ext uri="{FF2B5EF4-FFF2-40B4-BE49-F238E27FC236}">
                <a16:creationId xmlns:a16="http://schemas.microsoft.com/office/drawing/2014/main" id="{45107ECA-A906-B817-8899-7D1059FCEE4F}"/>
              </a:ext>
            </a:extLst>
          </p:cNvPr>
          <p:cNvPicPr>
            <a:picLocks noChangeAspect="1"/>
          </p:cNvPicPr>
          <p:nvPr userDrawn="1"/>
        </p:nvPicPr>
        <p:blipFill>
          <a:blip r:embed="rId3"/>
          <a:stretch>
            <a:fillRect/>
          </a:stretch>
        </p:blipFill>
        <p:spPr>
          <a:xfrm>
            <a:off x="9142499" y="6193327"/>
            <a:ext cx="1949450" cy="323850"/>
          </a:xfrm>
          <a:prstGeom prst="rect">
            <a:avLst/>
          </a:prstGeom>
        </p:spPr>
      </p:pic>
      <p:sp>
        <p:nvSpPr>
          <p:cNvPr id="7" name="Date Placeholder 6">
            <a:extLst>
              <a:ext uri="{FF2B5EF4-FFF2-40B4-BE49-F238E27FC236}">
                <a16:creationId xmlns:a16="http://schemas.microsoft.com/office/drawing/2014/main" id="{8ED014E7-1B6D-294B-2A40-6B65CA49D5DD}"/>
              </a:ext>
            </a:extLst>
          </p:cNvPr>
          <p:cNvSpPr>
            <a:spLocks noGrp="1"/>
          </p:cNvSpPr>
          <p:nvPr>
            <p:ph type="dt" sz="half" idx="13"/>
          </p:nvPr>
        </p:nvSpPr>
        <p:spPr/>
        <p:txBody>
          <a:bodyPr/>
          <a:lstStyle>
            <a:lvl1pPr>
              <a:defRPr sz="1800"/>
            </a:lvl1pPr>
          </a:lstStyle>
          <a:p>
            <a:fld id="{ACAB5936-A43B-234D-AB3D-4380F362BDFA}" type="datetime1">
              <a:rPr lang="en-US" smtClean="0"/>
              <a:pPr/>
              <a:t>7/6/26</a:t>
            </a:fld>
            <a:endParaRPr lang="en-US" sz="1800" dirty="0"/>
          </a:p>
        </p:txBody>
      </p:sp>
      <p:sp>
        <p:nvSpPr>
          <p:cNvPr id="8" name="Footer Placeholder 7">
            <a:extLst>
              <a:ext uri="{FF2B5EF4-FFF2-40B4-BE49-F238E27FC236}">
                <a16:creationId xmlns:a16="http://schemas.microsoft.com/office/drawing/2014/main" id="{4DF8CC3E-29A8-19EC-C201-954ADC25ED1B}"/>
              </a:ext>
            </a:extLst>
          </p:cNvPr>
          <p:cNvSpPr>
            <a:spLocks noGrp="1"/>
          </p:cNvSpPr>
          <p:nvPr>
            <p:ph type="ftr" sz="quarter" idx="14"/>
          </p:nvPr>
        </p:nvSpPr>
        <p:spPr/>
        <p:txBody>
          <a:bodyPr/>
          <a:lstStyle/>
          <a:p>
            <a:endParaRPr lang="en-US" dirty="0"/>
          </a:p>
        </p:txBody>
      </p:sp>
      <p:pic>
        <p:nvPicPr>
          <p:cNvPr id="11" name="Picture 10">
            <a:hlinkClick r:id="" action="ppaction://hlinkshowjump?jump=nextslide"/>
            <a:extLst>
              <a:ext uri="{FF2B5EF4-FFF2-40B4-BE49-F238E27FC236}">
                <a16:creationId xmlns:a16="http://schemas.microsoft.com/office/drawing/2014/main" id="{E72A9934-9BA0-72B6-AE10-795348DB5754}"/>
              </a:ext>
            </a:extLst>
          </p:cNvPr>
          <p:cNvPicPr>
            <a:picLocks noChangeAspect="1"/>
          </p:cNvPicPr>
          <p:nvPr userDrawn="1"/>
        </p:nvPicPr>
        <p:blipFill>
          <a:blip r:embed="rId4"/>
          <a:stretch>
            <a:fillRect/>
          </a:stretch>
        </p:blipFill>
        <p:spPr>
          <a:xfrm>
            <a:off x="8552332" y="6197957"/>
            <a:ext cx="344720" cy="323850"/>
          </a:xfrm>
          <a:prstGeom prst="rect">
            <a:avLst/>
          </a:prstGeom>
        </p:spPr>
      </p:pic>
      <p:pic>
        <p:nvPicPr>
          <p:cNvPr id="12" name="Picture 11">
            <a:hlinkClick r:id="" action="ppaction://hlinkshowjump?jump=previousslide"/>
            <a:extLst>
              <a:ext uri="{FF2B5EF4-FFF2-40B4-BE49-F238E27FC236}">
                <a16:creationId xmlns:a16="http://schemas.microsoft.com/office/drawing/2014/main" id="{CD424A5A-B3A9-EB88-BC8D-FB12A47476BE}"/>
              </a:ext>
            </a:extLst>
          </p:cNvPr>
          <p:cNvPicPr>
            <a:picLocks noChangeAspect="1"/>
          </p:cNvPicPr>
          <p:nvPr userDrawn="1"/>
        </p:nvPicPr>
        <p:blipFill>
          <a:blip r:embed="rId5"/>
          <a:stretch>
            <a:fillRect/>
          </a:stretch>
        </p:blipFill>
        <p:spPr>
          <a:xfrm>
            <a:off x="7957839" y="6197958"/>
            <a:ext cx="344720" cy="323850"/>
          </a:xfrm>
          <a:prstGeom prst="rect">
            <a:avLst/>
          </a:prstGeom>
        </p:spPr>
      </p:pic>
    </p:spTree>
    <p:extLst>
      <p:ext uri="{BB962C8B-B14F-4D97-AF65-F5344CB8AC3E}">
        <p14:creationId xmlns:p14="http://schemas.microsoft.com/office/powerpoint/2010/main" val="1853668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D7999C3-35A5-E000-78AD-F5D9B8B92A9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BFD7EE62-BD28-D3A6-1519-C17E3C06A228}"/>
              </a:ext>
            </a:extLst>
          </p:cNvPr>
          <p:cNvSpPr txBox="1"/>
          <p:nvPr userDrawn="1"/>
        </p:nvSpPr>
        <p:spPr>
          <a:xfrm>
            <a:off x="867659" y="1980305"/>
            <a:ext cx="10960443" cy="923330"/>
          </a:xfrm>
          <a:prstGeom prst="rect">
            <a:avLst/>
          </a:prstGeom>
          <a:noFill/>
        </p:spPr>
        <p:txBody>
          <a:bodyPr wrap="square" rtlCol="0">
            <a:spAutoFit/>
          </a:bodyPr>
          <a:lstStyle/>
          <a:p>
            <a:r>
              <a:rPr lang="en-US" sz="5400" dirty="0">
                <a:solidFill>
                  <a:schemeClr val="bg1"/>
                </a:solidFill>
                <a:latin typeface="Trebuchet MS" panose="020B0703020202090204" pitchFamily="34" charset="0"/>
              </a:rPr>
              <a:t>Thank you!</a:t>
            </a:r>
          </a:p>
        </p:txBody>
      </p:sp>
      <p:sp>
        <p:nvSpPr>
          <p:cNvPr id="4" name="Slide Number Placeholder 5">
            <a:extLst>
              <a:ext uri="{FF2B5EF4-FFF2-40B4-BE49-F238E27FC236}">
                <a16:creationId xmlns:a16="http://schemas.microsoft.com/office/drawing/2014/main" id="{DFB8C559-F379-579C-79ED-49C0E4DB2058}"/>
              </a:ext>
            </a:extLst>
          </p:cNvPr>
          <p:cNvSpPr>
            <a:spLocks noGrp="1"/>
          </p:cNvSpPr>
          <p:nvPr>
            <p:ph type="sldNum" sz="quarter" idx="12"/>
          </p:nvPr>
        </p:nvSpPr>
        <p:spPr>
          <a:xfrm>
            <a:off x="11414588" y="6208351"/>
            <a:ext cx="581765" cy="308826"/>
          </a:xfrm>
          <a:prstGeom prst="rect">
            <a:avLst/>
          </a:prstGeom>
        </p:spPr>
        <p:txBody>
          <a:bodyPr anchor="ctr"/>
          <a:lstStyle>
            <a:lvl1pPr algn="ctr">
              <a:defRPr sz="1200">
                <a:solidFill>
                  <a:schemeClr val="bg1"/>
                </a:solidFill>
                <a:latin typeface="Trebuchet MS" panose="020B0703020202090204" pitchFamily="34" charset="0"/>
              </a:defRPr>
            </a:lvl1pPr>
          </a:lstStyle>
          <a:p>
            <a:fld id="{26C4EB02-0228-504B-8BC7-0BBDEC88325A}" type="slidenum">
              <a:rPr lang="en-US" smtClean="0"/>
              <a:pPr/>
              <a:t>‹#›</a:t>
            </a:fld>
            <a:endParaRPr lang="en-US" sz="1200" dirty="0"/>
          </a:p>
        </p:txBody>
      </p:sp>
      <p:pic>
        <p:nvPicPr>
          <p:cNvPr id="5" name="Picture 4">
            <a:extLst>
              <a:ext uri="{FF2B5EF4-FFF2-40B4-BE49-F238E27FC236}">
                <a16:creationId xmlns:a16="http://schemas.microsoft.com/office/drawing/2014/main" id="{0A15004F-8E32-1432-F65F-EC45BB646238}"/>
              </a:ext>
            </a:extLst>
          </p:cNvPr>
          <p:cNvPicPr>
            <a:picLocks noChangeAspect="1"/>
          </p:cNvPicPr>
          <p:nvPr userDrawn="1"/>
        </p:nvPicPr>
        <p:blipFill>
          <a:blip r:embed="rId3"/>
          <a:stretch>
            <a:fillRect/>
          </a:stretch>
        </p:blipFill>
        <p:spPr>
          <a:xfrm>
            <a:off x="9142499" y="6193327"/>
            <a:ext cx="1949450" cy="323850"/>
          </a:xfrm>
          <a:prstGeom prst="rect">
            <a:avLst/>
          </a:prstGeom>
        </p:spPr>
      </p:pic>
      <p:sp>
        <p:nvSpPr>
          <p:cNvPr id="9" name="Date Placeholder 8">
            <a:extLst>
              <a:ext uri="{FF2B5EF4-FFF2-40B4-BE49-F238E27FC236}">
                <a16:creationId xmlns:a16="http://schemas.microsoft.com/office/drawing/2014/main" id="{753C983F-E649-1A43-41A5-FEDBE420C91F}"/>
              </a:ext>
            </a:extLst>
          </p:cNvPr>
          <p:cNvSpPr>
            <a:spLocks noGrp="1"/>
          </p:cNvSpPr>
          <p:nvPr>
            <p:ph type="dt" sz="half" idx="13"/>
          </p:nvPr>
        </p:nvSpPr>
        <p:spPr/>
        <p:txBody>
          <a:bodyPr/>
          <a:lstStyle>
            <a:lvl1pPr>
              <a:defRPr sz="1800"/>
            </a:lvl1pPr>
          </a:lstStyle>
          <a:p>
            <a:fld id="{AB1211CB-8873-1C44-94EF-156339BB3647}" type="datetime1">
              <a:rPr lang="en-US" smtClean="0"/>
              <a:pPr/>
              <a:t>7/6/26</a:t>
            </a:fld>
            <a:endParaRPr lang="en-US" sz="1800" dirty="0"/>
          </a:p>
        </p:txBody>
      </p:sp>
      <p:sp>
        <p:nvSpPr>
          <p:cNvPr id="10" name="Footer Placeholder 9">
            <a:extLst>
              <a:ext uri="{FF2B5EF4-FFF2-40B4-BE49-F238E27FC236}">
                <a16:creationId xmlns:a16="http://schemas.microsoft.com/office/drawing/2014/main" id="{BB1E6588-9761-6F7B-C7C0-BE5A2886DCE9}"/>
              </a:ext>
            </a:extLst>
          </p:cNvPr>
          <p:cNvSpPr>
            <a:spLocks noGrp="1"/>
          </p:cNvSpPr>
          <p:nvPr>
            <p:ph type="ftr" sz="quarter" idx="14"/>
          </p:nvPr>
        </p:nvSpPr>
        <p:spPr/>
        <p:txBody>
          <a:bodyPr/>
          <a:lstStyle/>
          <a:p>
            <a:endParaRPr lang="en-US" dirty="0"/>
          </a:p>
        </p:txBody>
      </p:sp>
      <p:pic>
        <p:nvPicPr>
          <p:cNvPr id="16" name="Picture 15">
            <a:hlinkClick r:id="" action="ppaction://hlinkshowjump?jump=previousslide"/>
            <a:extLst>
              <a:ext uri="{FF2B5EF4-FFF2-40B4-BE49-F238E27FC236}">
                <a16:creationId xmlns:a16="http://schemas.microsoft.com/office/drawing/2014/main" id="{86541ACA-FB8D-4613-6098-F0850782661C}"/>
              </a:ext>
            </a:extLst>
          </p:cNvPr>
          <p:cNvPicPr>
            <a:picLocks noChangeAspect="1"/>
          </p:cNvPicPr>
          <p:nvPr userDrawn="1"/>
        </p:nvPicPr>
        <p:blipFill>
          <a:blip r:embed="rId4"/>
          <a:stretch>
            <a:fillRect/>
          </a:stretch>
        </p:blipFill>
        <p:spPr>
          <a:xfrm>
            <a:off x="7957839" y="6197958"/>
            <a:ext cx="344720" cy="323850"/>
          </a:xfrm>
          <a:prstGeom prst="rect">
            <a:avLst/>
          </a:prstGeom>
        </p:spPr>
      </p:pic>
    </p:spTree>
    <p:extLst>
      <p:ext uri="{BB962C8B-B14F-4D97-AF65-F5344CB8AC3E}">
        <p14:creationId xmlns:p14="http://schemas.microsoft.com/office/powerpoint/2010/main" val="17015936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8B86CB9-58F9-B916-9883-C6B6ECDD3150}"/>
              </a:ext>
            </a:extLst>
          </p:cNvPr>
          <p:cNvSpPr>
            <a:spLocks noGrp="1"/>
          </p:cNvSpPr>
          <p:nvPr>
            <p:ph type="dt" sz="half" idx="2"/>
          </p:nvPr>
        </p:nvSpPr>
        <p:spPr>
          <a:xfrm>
            <a:off x="5411582" y="6181777"/>
            <a:ext cx="1528156" cy="365125"/>
          </a:xfrm>
          <a:prstGeom prst="rect">
            <a:avLst/>
          </a:prstGeom>
        </p:spPr>
        <p:txBody>
          <a:bodyPr vert="horz" lIns="91440" tIns="45720" rIns="91440" bIns="45720" rtlCol="0" anchor="ctr"/>
          <a:lstStyle>
            <a:lvl1pPr algn="ctr">
              <a:defRPr sz="1800">
                <a:solidFill>
                  <a:schemeClr val="bg1"/>
                </a:solidFill>
                <a:latin typeface="Trebuchet MS" panose="020B0703020202090204" pitchFamily="34" charset="0"/>
              </a:defRPr>
            </a:lvl1pPr>
          </a:lstStyle>
          <a:p>
            <a:fld id="{65C56C7A-284D-A14B-9DF6-EFB38CCB2454}" type="datetime1">
              <a:rPr lang="en-US" smtClean="0"/>
              <a:pPr/>
              <a:t>7/6/26</a:t>
            </a:fld>
            <a:endParaRPr lang="en-US" sz="1800" dirty="0"/>
          </a:p>
        </p:txBody>
      </p:sp>
      <p:sp>
        <p:nvSpPr>
          <p:cNvPr id="3" name="Slide Number Placeholder 2">
            <a:extLst>
              <a:ext uri="{FF2B5EF4-FFF2-40B4-BE49-F238E27FC236}">
                <a16:creationId xmlns:a16="http://schemas.microsoft.com/office/drawing/2014/main" id="{0D12FAEE-34B9-E31F-B287-36686E381FBB}"/>
              </a:ext>
            </a:extLst>
          </p:cNvPr>
          <p:cNvSpPr>
            <a:spLocks noGrp="1"/>
          </p:cNvSpPr>
          <p:nvPr>
            <p:ph type="sldNum" sz="quarter" idx="4"/>
          </p:nvPr>
        </p:nvSpPr>
        <p:spPr>
          <a:xfrm>
            <a:off x="11446625" y="6339724"/>
            <a:ext cx="613756"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pPr algn="ctr"/>
            <a:fld id="{4C2F16EA-61A1-874C-A693-D5E8BB52322E}" type="slidenum">
              <a:rPr lang="en-US" smtClean="0"/>
              <a:pPr/>
              <a:t>‹#›</a:t>
            </a:fld>
            <a:endParaRPr lang="en-US" dirty="0"/>
          </a:p>
        </p:txBody>
      </p:sp>
      <p:sp>
        <p:nvSpPr>
          <p:cNvPr id="7" name="Footer Placeholder 6">
            <a:extLst>
              <a:ext uri="{FF2B5EF4-FFF2-40B4-BE49-F238E27FC236}">
                <a16:creationId xmlns:a16="http://schemas.microsoft.com/office/drawing/2014/main" id="{2BA0BD6A-58CE-D44C-D02C-641228FCCB8A}"/>
              </a:ext>
            </a:extLst>
          </p:cNvPr>
          <p:cNvSpPr>
            <a:spLocks noGrp="1"/>
          </p:cNvSpPr>
          <p:nvPr>
            <p:ph type="ftr" sz="quarter" idx="3"/>
          </p:nvPr>
        </p:nvSpPr>
        <p:spPr>
          <a:xfrm>
            <a:off x="4038600" y="6173464"/>
            <a:ext cx="1215044" cy="381751"/>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Tree>
    <p:extLst>
      <p:ext uri="{BB962C8B-B14F-4D97-AF65-F5344CB8AC3E}">
        <p14:creationId xmlns:p14="http://schemas.microsoft.com/office/powerpoint/2010/main" val="4180558764"/>
      </p:ext>
    </p:extLst>
  </p:cSld>
  <p:clrMap bg1="lt1" tx1="dk1" bg2="lt2" tx2="dk2" accent1="accent1" accent2="accent2" accent3="accent3" accent4="accent4" accent5="accent5" accent6="accent6" hlink="hlink" folHlink="folHlink"/>
  <p:sldLayoutIdLst>
    <p:sldLayoutId id="2147483651" r:id="rId1"/>
    <p:sldLayoutId id="2147483653" r:id="rId2"/>
    <p:sldLayoutId id="2147483652" r:id="rId3"/>
    <p:sldLayoutId id="2147483654" r:id="rId4"/>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emf"/><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emf"/></Relationships>
</file>

<file path=ppt/slides/_rels/slide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1B76187-3A3B-B005-92B4-B52C35D66FDE}"/>
              </a:ext>
            </a:extLst>
          </p:cNvPr>
          <p:cNvSpPr txBox="1"/>
          <p:nvPr/>
        </p:nvSpPr>
        <p:spPr>
          <a:xfrm>
            <a:off x="870859" y="1797984"/>
            <a:ext cx="10267404" cy="1415772"/>
          </a:xfrm>
          <a:prstGeom prst="rect">
            <a:avLst/>
          </a:prstGeom>
          <a:noFill/>
        </p:spPr>
        <p:txBody>
          <a:bodyPr wrap="square" rtlCol="0">
            <a:spAutoFit/>
          </a:bodyPr>
          <a:lstStyle/>
          <a:p>
            <a:r>
              <a:rPr lang="en-US" sz="5400" dirty="0">
                <a:solidFill>
                  <a:schemeClr val="bg1"/>
                </a:solidFill>
                <a:latin typeface="Trebuchet MS" panose="020B0703020202090204" pitchFamily="34" charset="0"/>
              </a:rPr>
              <a:t>Shaking the Dependency Tree</a:t>
            </a:r>
          </a:p>
          <a:p>
            <a:pPr lvl="8"/>
            <a:r>
              <a:rPr lang="en-US" sz="3200" dirty="0">
                <a:solidFill>
                  <a:schemeClr val="bg1"/>
                </a:solidFill>
                <a:latin typeface="Trebuchet MS" panose="020B0703020202090204" pitchFamily="34" charset="0"/>
              </a:rPr>
              <a:t>Part 1</a:t>
            </a:r>
          </a:p>
        </p:txBody>
      </p:sp>
      <p:sp>
        <p:nvSpPr>
          <p:cNvPr id="3" name="TextBox 2">
            <a:extLst>
              <a:ext uri="{FF2B5EF4-FFF2-40B4-BE49-F238E27FC236}">
                <a16:creationId xmlns:a16="http://schemas.microsoft.com/office/drawing/2014/main" id="{646799C8-E184-2B48-71B8-0E184D6E5814}"/>
              </a:ext>
            </a:extLst>
          </p:cNvPr>
          <p:cNvSpPr txBox="1"/>
          <p:nvPr/>
        </p:nvSpPr>
        <p:spPr>
          <a:xfrm>
            <a:off x="1663419" y="3297785"/>
            <a:ext cx="9483635" cy="461665"/>
          </a:xfrm>
          <a:prstGeom prst="rect">
            <a:avLst/>
          </a:prstGeom>
          <a:noFill/>
        </p:spPr>
        <p:txBody>
          <a:bodyPr wrap="square" rtlCol="0">
            <a:spAutoFit/>
          </a:bodyPr>
          <a:lstStyle/>
          <a:p>
            <a:r>
              <a:rPr lang="en-US" sz="2400" dirty="0">
                <a:solidFill>
                  <a:schemeClr val="bg1"/>
                </a:solidFill>
                <a:latin typeface="Trebuchet MS" panose="020B0703020202090204" pitchFamily="34" charset="0"/>
              </a:rPr>
              <a:t>Darren Terry</a:t>
            </a:r>
          </a:p>
        </p:txBody>
      </p:sp>
      <p:sp>
        <p:nvSpPr>
          <p:cNvPr id="5" name="Slide Number Placeholder 4">
            <a:extLst>
              <a:ext uri="{FF2B5EF4-FFF2-40B4-BE49-F238E27FC236}">
                <a16:creationId xmlns:a16="http://schemas.microsoft.com/office/drawing/2014/main" id="{2A418529-D663-8405-851C-6AA30746F61E}"/>
              </a:ext>
            </a:extLst>
          </p:cNvPr>
          <p:cNvSpPr>
            <a:spLocks noGrp="1"/>
          </p:cNvSpPr>
          <p:nvPr>
            <p:ph type="sldNum" sz="quarter" idx="12"/>
          </p:nvPr>
        </p:nvSpPr>
        <p:spPr/>
        <p:txBody>
          <a:bodyPr/>
          <a:lstStyle/>
          <a:p>
            <a:fld id="{26C4EB02-0228-504B-8BC7-0BBDEC88325A}" type="slidenum">
              <a:rPr lang="en-US" smtClean="0"/>
              <a:pPr/>
              <a:t>1</a:t>
            </a:fld>
            <a:endParaRPr lang="en-US" sz="1200" dirty="0"/>
          </a:p>
        </p:txBody>
      </p:sp>
      <p:sp>
        <p:nvSpPr>
          <p:cNvPr id="6" name="Date Placeholder 5">
            <a:extLst>
              <a:ext uri="{FF2B5EF4-FFF2-40B4-BE49-F238E27FC236}">
                <a16:creationId xmlns:a16="http://schemas.microsoft.com/office/drawing/2014/main" id="{7FC56876-A05E-FDD9-450B-FF8FF25A1060}"/>
              </a:ext>
            </a:extLst>
          </p:cNvPr>
          <p:cNvSpPr>
            <a:spLocks noGrp="1"/>
          </p:cNvSpPr>
          <p:nvPr>
            <p:ph type="dt" sz="half" idx="13"/>
          </p:nvPr>
        </p:nvSpPr>
        <p:spPr/>
        <p:txBody>
          <a:bodyPr/>
          <a:lstStyle/>
          <a:p>
            <a:r>
              <a:rPr lang="en-US" dirty="0"/>
              <a:t>8/6/2026</a:t>
            </a:r>
          </a:p>
        </p:txBody>
      </p:sp>
      <p:sp>
        <p:nvSpPr>
          <p:cNvPr id="4" name="Rectangle 3">
            <a:extLst>
              <a:ext uri="{FF2B5EF4-FFF2-40B4-BE49-F238E27FC236}">
                <a16:creationId xmlns:a16="http://schemas.microsoft.com/office/drawing/2014/main" id="{EA24480F-15F5-4E2E-6093-9A81A688A2C5}"/>
              </a:ext>
            </a:extLst>
          </p:cNvPr>
          <p:cNvSpPr/>
          <p:nvPr/>
        </p:nvSpPr>
        <p:spPr>
          <a:xfrm>
            <a:off x="1076597" y="4784815"/>
            <a:ext cx="1194869" cy="1200615"/>
          </a:xfrm>
          <a:prstGeom prst="rect">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9754C94-52DD-3833-276A-255C135561E1}"/>
              </a:ext>
            </a:extLst>
          </p:cNvPr>
          <p:cNvSpPr txBox="1"/>
          <p:nvPr/>
        </p:nvSpPr>
        <p:spPr>
          <a:xfrm>
            <a:off x="797731" y="6019852"/>
            <a:ext cx="1752600" cy="261610"/>
          </a:xfrm>
          <a:prstGeom prst="rect">
            <a:avLst/>
          </a:prstGeom>
          <a:noFill/>
        </p:spPr>
        <p:txBody>
          <a:bodyPr wrap="square" rtlCol="0">
            <a:spAutoFit/>
          </a:bodyPr>
          <a:lstStyle/>
          <a:p>
            <a:pPr algn="ctr"/>
            <a:r>
              <a:rPr lang="en-US" sz="1100" dirty="0">
                <a:solidFill>
                  <a:schemeClr val="bg1"/>
                </a:solidFill>
                <a:latin typeface="Trebuchet MS" panose="020B0703020202090204" pitchFamily="34" charset="0"/>
              </a:rPr>
              <a:t>Scan to Leave Feedback</a:t>
            </a:r>
          </a:p>
        </p:txBody>
      </p:sp>
      <p:sp>
        <p:nvSpPr>
          <p:cNvPr id="12" name="TextBox 11">
            <a:extLst>
              <a:ext uri="{FF2B5EF4-FFF2-40B4-BE49-F238E27FC236}">
                <a16:creationId xmlns:a16="http://schemas.microsoft.com/office/drawing/2014/main" id="{BC9086DD-C3F2-49DC-4FB2-182780139195}"/>
              </a:ext>
            </a:extLst>
          </p:cNvPr>
          <p:cNvSpPr txBox="1"/>
          <p:nvPr/>
        </p:nvSpPr>
        <p:spPr>
          <a:xfrm>
            <a:off x="1674031" y="3715901"/>
            <a:ext cx="9483635" cy="523220"/>
          </a:xfrm>
          <a:prstGeom prst="rect">
            <a:avLst/>
          </a:prstGeom>
          <a:noFill/>
        </p:spPr>
        <p:txBody>
          <a:bodyPr wrap="square" rtlCol="0">
            <a:spAutoFit/>
          </a:bodyPr>
          <a:lstStyle/>
          <a:p>
            <a:r>
              <a:rPr lang="en-US" sz="1400" dirty="0">
                <a:solidFill>
                  <a:schemeClr val="bg1"/>
                </a:solidFill>
                <a:latin typeface="Trebuchet MS" panose="020B0703020202090204" pitchFamily="34" charset="0"/>
              </a:rPr>
              <a:t>Pacific Data Management, Inc.</a:t>
            </a:r>
          </a:p>
          <a:p>
            <a:r>
              <a:rPr lang="en-US" sz="1400" dirty="0">
                <a:solidFill>
                  <a:schemeClr val="bg1"/>
                </a:solidFill>
                <a:latin typeface="Trebuchet MS" panose="020B0703020202090204" pitchFamily="34" charset="0"/>
              </a:rPr>
              <a:t>https://</a:t>
            </a:r>
            <a:r>
              <a:rPr lang="en-US" sz="1400" dirty="0" err="1">
                <a:solidFill>
                  <a:schemeClr val="bg1"/>
                </a:solidFill>
                <a:latin typeface="Trebuchet MS" panose="020B0703020202090204" pitchFamily="34" charset="0"/>
              </a:rPr>
              <a:t>www.pdm-inc.com</a:t>
            </a:r>
            <a:endParaRPr lang="en-US" sz="1400" dirty="0">
              <a:solidFill>
                <a:schemeClr val="bg1"/>
              </a:solidFill>
              <a:latin typeface="Trebuchet MS" panose="020B0703020202090204" pitchFamily="34" charset="0"/>
            </a:endParaRPr>
          </a:p>
        </p:txBody>
      </p:sp>
      <p:pic>
        <p:nvPicPr>
          <p:cNvPr id="14" name="Picture 13">
            <a:extLst>
              <a:ext uri="{FF2B5EF4-FFF2-40B4-BE49-F238E27FC236}">
                <a16:creationId xmlns:a16="http://schemas.microsoft.com/office/drawing/2014/main" id="{FE907655-5AE5-8487-224B-BD4B1D06B07F}"/>
              </a:ext>
            </a:extLst>
          </p:cNvPr>
          <p:cNvPicPr>
            <a:picLocks noChangeAspect="1"/>
          </p:cNvPicPr>
          <p:nvPr/>
        </p:nvPicPr>
        <p:blipFill>
          <a:blip r:embed="rId2"/>
          <a:stretch>
            <a:fillRect/>
          </a:stretch>
        </p:blipFill>
        <p:spPr>
          <a:xfrm>
            <a:off x="1098369" y="4806587"/>
            <a:ext cx="1170432" cy="1170432"/>
          </a:xfrm>
          <a:prstGeom prst="rect">
            <a:avLst/>
          </a:prstGeom>
        </p:spPr>
      </p:pic>
    </p:spTree>
    <p:extLst>
      <p:ext uri="{BB962C8B-B14F-4D97-AF65-F5344CB8AC3E}">
        <p14:creationId xmlns:p14="http://schemas.microsoft.com/office/powerpoint/2010/main" val="2722677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8C1DBA9-3987-0D71-DF72-84500FF0A35B}"/>
              </a:ext>
            </a:extLst>
          </p:cNvPr>
          <p:cNvSpPr txBox="1"/>
          <p:nvPr/>
        </p:nvSpPr>
        <p:spPr>
          <a:xfrm>
            <a:off x="687977" y="605805"/>
            <a:ext cx="10903131" cy="923330"/>
          </a:xfrm>
          <a:prstGeom prst="rect">
            <a:avLst/>
          </a:prstGeom>
          <a:noFill/>
        </p:spPr>
        <p:txBody>
          <a:bodyPr wrap="square" rtlCol="0">
            <a:spAutoFit/>
          </a:bodyPr>
          <a:lstStyle/>
          <a:p>
            <a:r>
              <a:rPr lang="en-US" sz="5400" dirty="0">
                <a:solidFill>
                  <a:schemeClr val="bg1"/>
                </a:solidFill>
                <a:latin typeface="Trebuchet MS" panose="020B0703020202090204" pitchFamily="34" charset="0"/>
              </a:rPr>
              <a:t>What This Session Is All About</a:t>
            </a:r>
            <a:endParaRPr lang="en-US" sz="5400" dirty="0"/>
          </a:p>
        </p:txBody>
      </p:sp>
      <p:sp>
        <p:nvSpPr>
          <p:cNvPr id="3" name="Slide Number Placeholder 2">
            <a:extLst>
              <a:ext uri="{FF2B5EF4-FFF2-40B4-BE49-F238E27FC236}">
                <a16:creationId xmlns:a16="http://schemas.microsoft.com/office/drawing/2014/main" id="{1D2B0BD1-17D6-8EAD-3964-310CE592388A}"/>
              </a:ext>
            </a:extLst>
          </p:cNvPr>
          <p:cNvSpPr>
            <a:spLocks noGrp="1"/>
          </p:cNvSpPr>
          <p:nvPr>
            <p:ph type="sldNum" sz="quarter" idx="12"/>
          </p:nvPr>
        </p:nvSpPr>
        <p:spPr/>
        <p:txBody>
          <a:bodyPr/>
          <a:lstStyle/>
          <a:p>
            <a:fld id="{26C4EB02-0228-504B-8BC7-0BBDEC88325A}" type="slidenum">
              <a:rPr lang="en-US" smtClean="0"/>
              <a:pPr/>
              <a:t>10</a:t>
            </a:fld>
            <a:endParaRPr lang="en-US" sz="1200" dirty="0"/>
          </a:p>
        </p:txBody>
      </p:sp>
    </p:spTree>
    <p:extLst>
      <p:ext uri="{BB962C8B-B14F-4D97-AF65-F5344CB8AC3E}">
        <p14:creationId xmlns:p14="http://schemas.microsoft.com/office/powerpoint/2010/main" val="9663909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8C1DBA9-3987-0D71-DF72-84500FF0A35B}"/>
              </a:ext>
            </a:extLst>
          </p:cNvPr>
          <p:cNvSpPr txBox="1"/>
          <p:nvPr/>
        </p:nvSpPr>
        <p:spPr>
          <a:xfrm>
            <a:off x="687977" y="605805"/>
            <a:ext cx="10903131" cy="923330"/>
          </a:xfrm>
          <a:prstGeom prst="rect">
            <a:avLst/>
          </a:prstGeom>
          <a:noFill/>
        </p:spPr>
        <p:txBody>
          <a:bodyPr wrap="square" rtlCol="0">
            <a:spAutoFit/>
          </a:bodyPr>
          <a:lstStyle/>
          <a:p>
            <a:r>
              <a:rPr lang="en-US" sz="5400" dirty="0">
                <a:solidFill>
                  <a:schemeClr val="bg1"/>
                </a:solidFill>
                <a:latin typeface="Trebuchet MS" panose="020B0703020202090204" pitchFamily="34" charset="0"/>
              </a:rPr>
              <a:t>What This Session Is All About</a:t>
            </a:r>
            <a:endParaRPr lang="en-US" sz="5400" dirty="0"/>
          </a:p>
        </p:txBody>
      </p:sp>
      <p:sp>
        <p:nvSpPr>
          <p:cNvPr id="3" name="Slide Number Placeholder 2">
            <a:extLst>
              <a:ext uri="{FF2B5EF4-FFF2-40B4-BE49-F238E27FC236}">
                <a16:creationId xmlns:a16="http://schemas.microsoft.com/office/drawing/2014/main" id="{1D2B0BD1-17D6-8EAD-3964-310CE592388A}"/>
              </a:ext>
            </a:extLst>
          </p:cNvPr>
          <p:cNvSpPr>
            <a:spLocks noGrp="1"/>
          </p:cNvSpPr>
          <p:nvPr>
            <p:ph type="sldNum" sz="quarter" idx="12"/>
          </p:nvPr>
        </p:nvSpPr>
        <p:spPr/>
        <p:txBody>
          <a:bodyPr/>
          <a:lstStyle/>
          <a:p>
            <a:fld id="{26C4EB02-0228-504B-8BC7-0BBDEC88325A}" type="slidenum">
              <a:rPr lang="en-US" smtClean="0"/>
              <a:pPr/>
              <a:t>11</a:t>
            </a:fld>
            <a:endParaRPr lang="en-US" sz="1200" dirty="0"/>
          </a:p>
        </p:txBody>
      </p:sp>
      <p:sp>
        <p:nvSpPr>
          <p:cNvPr id="4" name="TextBox 3">
            <a:extLst>
              <a:ext uri="{FF2B5EF4-FFF2-40B4-BE49-F238E27FC236}">
                <a16:creationId xmlns:a16="http://schemas.microsoft.com/office/drawing/2014/main" id="{F2C680D8-0A10-E80F-7F5B-DF58F0F4C7C9}"/>
              </a:ext>
            </a:extLst>
          </p:cNvPr>
          <p:cNvSpPr txBox="1"/>
          <p:nvPr/>
        </p:nvSpPr>
        <p:spPr>
          <a:xfrm>
            <a:off x="1061545" y="1839309"/>
            <a:ext cx="10207345" cy="523220"/>
          </a:xfrm>
          <a:prstGeom prst="rect">
            <a:avLst/>
          </a:prstGeom>
          <a:noFill/>
        </p:spPr>
        <p:txBody>
          <a:bodyPr wrap="square" rtlCol="0">
            <a:spAutoFit/>
          </a:bodyPr>
          <a:lstStyle/>
          <a:p>
            <a:pPr>
              <a:spcAft>
                <a:spcPts val="1200"/>
              </a:spcAft>
              <a:buSzPct val="92000"/>
            </a:pPr>
            <a:r>
              <a:rPr lang="en-US" sz="2800" dirty="0">
                <a:solidFill>
                  <a:schemeClr val="bg1"/>
                </a:solidFill>
                <a:latin typeface="Trebuchet MS" panose="020B0703020202090204" pitchFamily="34" charset="0"/>
              </a:rPr>
              <a:t>Investigate the FileMaker Calculation Dependency Tree</a:t>
            </a:r>
          </a:p>
        </p:txBody>
      </p:sp>
    </p:spTree>
    <p:extLst>
      <p:ext uri="{BB962C8B-B14F-4D97-AF65-F5344CB8AC3E}">
        <p14:creationId xmlns:p14="http://schemas.microsoft.com/office/powerpoint/2010/main" val="2960434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8C1DBA9-3987-0D71-DF72-84500FF0A35B}"/>
              </a:ext>
            </a:extLst>
          </p:cNvPr>
          <p:cNvSpPr txBox="1"/>
          <p:nvPr/>
        </p:nvSpPr>
        <p:spPr>
          <a:xfrm>
            <a:off x="687977" y="605805"/>
            <a:ext cx="10903131" cy="923330"/>
          </a:xfrm>
          <a:prstGeom prst="rect">
            <a:avLst/>
          </a:prstGeom>
          <a:noFill/>
        </p:spPr>
        <p:txBody>
          <a:bodyPr wrap="square" rtlCol="0">
            <a:spAutoFit/>
          </a:bodyPr>
          <a:lstStyle/>
          <a:p>
            <a:r>
              <a:rPr lang="en-US" sz="5400" dirty="0">
                <a:solidFill>
                  <a:schemeClr val="bg1"/>
                </a:solidFill>
                <a:latin typeface="Trebuchet MS" panose="020B0703020202090204" pitchFamily="34" charset="0"/>
              </a:rPr>
              <a:t>What Are We Covering Today?</a:t>
            </a:r>
            <a:endParaRPr lang="en-US" sz="5400" dirty="0"/>
          </a:p>
        </p:txBody>
      </p:sp>
      <p:sp>
        <p:nvSpPr>
          <p:cNvPr id="3" name="Slide Number Placeholder 2">
            <a:extLst>
              <a:ext uri="{FF2B5EF4-FFF2-40B4-BE49-F238E27FC236}">
                <a16:creationId xmlns:a16="http://schemas.microsoft.com/office/drawing/2014/main" id="{1D2B0BD1-17D6-8EAD-3964-310CE592388A}"/>
              </a:ext>
            </a:extLst>
          </p:cNvPr>
          <p:cNvSpPr>
            <a:spLocks noGrp="1"/>
          </p:cNvSpPr>
          <p:nvPr>
            <p:ph type="sldNum" sz="quarter" idx="12"/>
          </p:nvPr>
        </p:nvSpPr>
        <p:spPr/>
        <p:txBody>
          <a:bodyPr/>
          <a:lstStyle/>
          <a:p>
            <a:fld id="{26C4EB02-0228-504B-8BC7-0BBDEC88325A}" type="slidenum">
              <a:rPr lang="en-US" smtClean="0"/>
              <a:pPr/>
              <a:t>12</a:t>
            </a:fld>
            <a:endParaRPr lang="en-US" sz="1200" dirty="0"/>
          </a:p>
        </p:txBody>
      </p:sp>
      <p:sp>
        <p:nvSpPr>
          <p:cNvPr id="4" name="TextBox 3">
            <a:extLst>
              <a:ext uri="{FF2B5EF4-FFF2-40B4-BE49-F238E27FC236}">
                <a16:creationId xmlns:a16="http://schemas.microsoft.com/office/drawing/2014/main" id="{F2C680D8-0A10-E80F-7F5B-DF58F0F4C7C9}"/>
              </a:ext>
            </a:extLst>
          </p:cNvPr>
          <p:cNvSpPr txBox="1"/>
          <p:nvPr/>
        </p:nvSpPr>
        <p:spPr>
          <a:xfrm>
            <a:off x="1061545" y="1839309"/>
            <a:ext cx="10207345" cy="984885"/>
          </a:xfrm>
          <a:prstGeom prst="rect">
            <a:avLst/>
          </a:prstGeom>
          <a:noFill/>
        </p:spPr>
        <p:txBody>
          <a:bodyPr wrap="square" rtlCol="0">
            <a:spAutoFit/>
          </a:bodyPr>
          <a:lstStyle/>
          <a:p>
            <a:pPr>
              <a:spcAft>
                <a:spcPts val="1200"/>
              </a:spcAft>
              <a:buSzPct val="92000"/>
            </a:pPr>
            <a:r>
              <a:rPr lang="en-US" sz="2800" dirty="0">
                <a:solidFill>
                  <a:schemeClr val="bg1"/>
                </a:solidFill>
                <a:latin typeface="Trebuchet MS" panose="020B0703020202090204" pitchFamily="34" charset="0"/>
              </a:rPr>
              <a:t>FileMaker Calculation Dependency Tree</a:t>
            </a:r>
          </a:p>
          <a:p>
            <a:pPr lvl="1">
              <a:spcAft>
                <a:spcPts val="1200"/>
              </a:spcAft>
              <a:buSzPct val="92000"/>
            </a:pPr>
            <a:r>
              <a:rPr lang="en-US" sz="2000" dirty="0">
                <a:solidFill>
                  <a:schemeClr val="bg1"/>
                </a:solidFill>
                <a:latin typeface="Trebuchet MS" panose="020B0703020202090204" pitchFamily="34" charset="0"/>
              </a:rPr>
              <a:t>- Calculation Fields and Variables</a:t>
            </a:r>
          </a:p>
        </p:txBody>
      </p:sp>
    </p:spTree>
    <p:extLst>
      <p:ext uri="{BB962C8B-B14F-4D97-AF65-F5344CB8AC3E}">
        <p14:creationId xmlns:p14="http://schemas.microsoft.com/office/powerpoint/2010/main" val="1532306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8C1DBA9-3987-0D71-DF72-84500FF0A35B}"/>
              </a:ext>
            </a:extLst>
          </p:cNvPr>
          <p:cNvSpPr txBox="1"/>
          <p:nvPr/>
        </p:nvSpPr>
        <p:spPr>
          <a:xfrm>
            <a:off x="687977" y="605805"/>
            <a:ext cx="10903131" cy="923330"/>
          </a:xfrm>
          <a:prstGeom prst="rect">
            <a:avLst/>
          </a:prstGeom>
          <a:noFill/>
        </p:spPr>
        <p:txBody>
          <a:bodyPr wrap="square" rtlCol="0">
            <a:spAutoFit/>
          </a:bodyPr>
          <a:lstStyle/>
          <a:p>
            <a:r>
              <a:rPr lang="en-US" sz="5400" dirty="0">
                <a:solidFill>
                  <a:schemeClr val="bg1"/>
                </a:solidFill>
                <a:latin typeface="Trebuchet MS" panose="020B0703020202090204" pitchFamily="34" charset="0"/>
              </a:rPr>
              <a:t>Coming in Part 2</a:t>
            </a:r>
            <a:endParaRPr lang="en-US" sz="5400" dirty="0"/>
          </a:p>
        </p:txBody>
      </p:sp>
      <p:sp>
        <p:nvSpPr>
          <p:cNvPr id="3" name="Slide Number Placeholder 2">
            <a:extLst>
              <a:ext uri="{FF2B5EF4-FFF2-40B4-BE49-F238E27FC236}">
                <a16:creationId xmlns:a16="http://schemas.microsoft.com/office/drawing/2014/main" id="{1D2B0BD1-17D6-8EAD-3964-310CE592388A}"/>
              </a:ext>
            </a:extLst>
          </p:cNvPr>
          <p:cNvSpPr>
            <a:spLocks noGrp="1"/>
          </p:cNvSpPr>
          <p:nvPr>
            <p:ph type="sldNum" sz="quarter" idx="12"/>
          </p:nvPr>
        </p:nvSpPr>
        <p:spPr/>
        <p:txBody>
          <a:bodyPr/>
          <a:lstStyle/>
          <a:p>
            <a:fld id="{26C4EB02-0228-504B-8BC7-0BBDEC88325A}" type="slidenum">
              <a:rPr lang="en-US" smtClean="0"/>
              <a:pPr/>
              <a:t>13</a:t>
            </a:fld>
            <a:endParaRPr lang="en-US" sz="1200" dirty="0"/>
          </a:p>
        </p:txBody>
      </p:sp>
      <p:sp>
        <p:nvSpPr>
          <p:cNvPr id="4" name="TextBox 3">
            <a:extLst>
              <a:ext uri="{FF2B5EF4-FFF2-40B4-BE49-F238E27FC236}">
                <a16:creationId xmlns:a16="http://schemas.microsoft.com/office/drawing/2014/main" id="{F2C680D8-0A10-E80F-7F5B-DF58F0F4C7C9}"/>
              </a:ext>
            </a:extLst>
          </p:cNvPr>
          <p:cNvSpPr txBox="1"/>
          <p:nvPr/>
        </p:nvSpPr>
        <p:spPr>
          <a:xfrm>
            <a:off x="1061545" y="1839309"/>
            <a:ext cx="10207345" cy="4216539"/>
          </a:xfrm>
          <a:prstGeom prst="rect">
            <a:avLst/>
          </a:prstGeom>
          <a:noFill/>
        </p:spPr>
        <p:txBody>
          <a:bodyPr wrap="square" rtlCol="0">
            <a:spAutoFit/>
          </a:bodyPr>
          <a:lstStyle/>
          <a:p>
            <a:pPr>
              <a:spcAft>
                <a:spcPts val="1200"/>
              </a:spcAft>
              <a:buSzPct val="92000"/>
            </a:pPr>
            <a:r>
              <a:rPr lang="en-US" sz="2800" dirty="0">
                <a:solidFill>
                  <a:schemeClr val="bg1"/>
                </a:solidFill>
                <a:latin typeface="Trebuchet MS" panose="020B0703020202090204" pitchFamily="34" charset="0"/>
              </a:rPr>
              <a:t>FileMaker Calculation Dependency Tree</a:t>
            </a:r>
          </a:p>
          <a:p>
            <a:pPr lvl="1">
              <a:spcAft>
                <a:spcPts val="1200"/>
              </a:spcAft>
              <a:buSzPct val="92000"/>
            </a:pPr>
            <a:r>
              <a:rPr lang="en-US" sz="2000" dirty="0">
                <a:solidFill>
                  <a:schemeClr val="bg1"/>
                </a:solidFill>
                <a:latin typeface="Trebuchet MS" panose="020B0703020202090204" pitchFamily="34" charset="0"/>
              </a:rPr>
              <a:t>- Layout-level Calculations in Text Objects</a:t>
            </a:r>
          </a:p>
          <a:p>
            <a:pPr lvl="1">
              <a:spcAft>
                <a:spcPts val="1200"/>
              </a:spcAft>
              <a:buSzPct val="92000"/>
            </a:pPr>
            <a:r>
              <a:rPr lang="en-US" sz="2000" dirty="0">
                <a:solidFill>
                  <a:schemeClr val="bg1"/>
                </a:solidFill>
                <a:latin typeface="Trebuchet MS" panose="020B0703020202090204" pitchFamily="34" charset="0"/>
              </a:rPr>
              <a:t>- Conditional Formatting</a:t>
            </a:r>
          </a:p>
          <a:p>
            <a:pPr lvl="1">
              <a:spcAft>
                <a:spcPts val="1200"/>
              </a:spcAft>
              <a:buSzPct val="92000"/>
            </a:pPr>
            <a:r>
              <a:rPr lang="en-US" sz="2000" dirty="0">
                <a:solidFill>
                  <a:schemeClr val="bg1"/>
                </a:solidFill>
                <a:latin typeface="Trebuchet MS" panose="020B0703020202090204" pitchFamily="34" charset="0"/>
              </a:rPr>
              <a:t>- Custom Functions</a:t>
            </a:r>
          </a:p>
          <a:p>
            <a:pPr lvl="1">
              <a:spcAft>
                <a:spcPts val="1200"/>
              </a:spcAft>
              <a:buSzPct val="92000"/>
            </a:pPr>
            <a:r>
              <a:rPr lang="en-US" sz="2000" dirty="0">
                <a:solidFill>
                  <a:schemeClr val="bg1"/>
                </a:solidFill>
                <a:latin typeface="Trebuchet MS" panose="020B0703020202090204" pitchFamily="34" charset="0"/>
              </a:rPr>
              <a:t>- Web Viewer</a:t>
            </a:r>
          </a:p>
          <a:p>
            <a:pPr lvl="1">
              <a:spcAft>
                <a:spcPts val="1200"/>
              </a:spcAft>
              <a:buSzPct val="92000"/>
            </a:pPr>
            <a:r>
              <a:rPr lang="en-US" sz="2000" dirty="0">
                <a:solidFill>
                  <a:schemeClr val="bg1"/>
                </a:solidFill>
                <a:latin typeface="Trebuchet MS" panose="020B0703020202090204" pitchFamily="34" charset="0"/>
              </a:rPr>
              <a:t>- Filtered Portals</a:t>
            </a:r>
          </a:p>
          <a:p>
            <a:pPr lvl="1">
              <a:spcAft>
                <a:spcPts val="1200"/>
              </a:spcAft>
              <a:buSzPct val="92000"/>
            </a:pPr>
            <a:r>
              <a:rPr lang="en-US" sz="2000" dirty="0">
                <a:solidFill>
                  <a:schemeClr val="bg1"/>
                </a:solidFill>
                <a:latin typeface="Trebuchet MS" panose="020B0703020202090204" pitchFamily="34" charset="0"/>
              </a:rPr>
              <a:t>- Calculated Custom Menu Items</a:t>
            </a:r>
          </a:p>
          <a:p>
            <a:pPr lvl="1">
              <a:spcAft>
                <a:spcPts val="1200"/>
              </a:spcAft>
              <a:buSzPct val="92000"/>
            </a:pPr>
            <a:r>
              <a:rPr lang="en-US" sz="2000" dirty="0">
                <a:solidFill>
                  <a:schemeClr val="bg1"/>
                </a:solidFill>
                <a:latin typeface="Trebuchet MS" panose="020B0703020202090204" pitchFamily="34" charset="0"/>
              </a:rPr>
              <a:t>- Conditional Visibility</a:t>
            </a:r>
          </a:p>
          <a:p>
            <a:pPr lvl="1">
              <a:spcAft>
                <a:spcPts val="1200"/>
              </a:spcAft>
              <a:buSzPct val="92000"/>
            </a:pPr>
            <a:endParaRPr lang="en-US" sz="2000" dirty="0">
              <a:solidFill>
                <a:schemeClr val="bg1"/>
              </a:solidFill>
              <a:latin typeface="Trebuchet MS" panose="020B0703020202090204" pitchFamily="34" charset="0"/>
            </a:endParaRPr>
          </a:p>
        </p:txBody>
      </p:sp>
    </p:spTree>
    <p:extLst>
      <p:ext uri="{BB962C8B-B14F-4D97-AF65-F5344CB8AC3E}">
        <p14:creationId xmlns:p14="http://schemas.microsoft.com/office/powerpoint/2010/main" val="3083287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down)">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down)">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wipe(down)">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wipe(down)">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wipe(down)">
                                      <p:cBhvr>
                                        <p:cTn id="42"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8C1DBA9-3987-0D71-DF72-84500FF0A35B}"/>
              </a:ext>
            </a:extLst>
          </p:cNvPr>
          <p:cNvSpPr txBox="1"/>
          <p:nvPr/>
        </p:nvSpPr>
        <p:spPr>
          <a:xfrm>
            <a:off x="687977" y="605805"/>
            <a:ext cx="10903131" cy="923330"/>
          </a:xfrm>
          <a:prstGeom prst="rect">
            <a:avLst/>
          </a:prstGeom>
          <a:noFill/>
        </p:spPr>
        <p:txBody>
          <a:bodyPr wrap="square" rtlCol="0">
            <a:spAutoFit/>
          </a:bodyPr>
          <a:lstStyle/>
          <a:p>
            <a:r>
              <a:rPr lang="en-US" sz="5400" dirty="0">
                <a:solidFill>
                  <a:schemeClr val="bg1"/>
                </a:solidFill>
                <a:latin typeface="Trebuchet MS" panose="020B0703020202090204" pitchFamily="34" charset="0"/>
              </a:rPr>
              <a:t>A Word About Expectations</a:t>
            </a:r>
            <a:endParaRPr lang="en-US" sz="5400" dirty="0"/>
          </a:p>
        </p:txBody>
      </p:sp>
      <p:sp>
        <p:nvSpPr>
          <p:cNvPr id="3" name="Slide Number Placeholder 2">
            <a:extLst>
              <a:ext uri="{FF2B5EF4-FFF2-40B4-BE49-F238E27FC236}">
                <a16:creationId xmlns:a16="http://schemas.microsoft.com/office/drawing/2014/main" id="{1D2B0BD1-17D6-8EAD-3964-310CE592388A}"/>
              </a:ext>
            </a:extLst>
          </p:cNvPr>
          <p:cNvSpPr>
            <a:spLocks noGrp="1"/>
          </p:cNvSpPr>
          <p:nvPr>
            <p:ph type="sldNum" sz="quarter" idx="12"/>
          </p:nvPr>
        </p:nvSpPr>
        <p:spPr/>
        <p:txBody>
          <a:bodyPr/>
          <a:lstStyle/>
          <a:p>
            <a:fld id="{26C4EB02-0228-504B-8BC7-0BBDEC88325A}" type="slidenum">
              <a:rPr lang="en-US" smtClean="0"/>
              <a:pPr/>
              <a:t>14</a:t>
            </a:fld>
            <a:endParaRPr lang="en-US" sz="1200" dirty="0"/>
          </a:p>
        </p:txBody>
      </p:sp>
      <p:sp>
        <p:nvSpPr>
          <p:cNvPr id="4" name="TextBox 3">
            <a:extLst>
              <a:ext uri="{FF2B5EF4-FFF2-40B4-BE49-F238E27FC236}">
                <a16:creationId xmlns:a16="http://schemas.microsoft.com/office/drawing/2014/main" id="{F2C680D8-0A10-E80F-7F5B-DF58F0F4C7C9}"/>
              </a:ext>
            </a:extLst>
          </p:cNvPr>
          <p:cNvSpPr txBox="1"/>
          <p:nvPr/>
        </p:nvSpPr>
        <p:spPr>
          <a:xfrm>
            <a:off x="1061545" y="1839309"/>
            <a:ext cx="10207345" cy="523220"/>
          </a:xfrm>
          <a:prstGeom prst="rect">
            <a:avLst/>
          </a:prstGeom>
          <a:noFill/>
        </p:spPr>
        <p:txBody>
          <a:bodyPr wrap="square" rtlCol="0">
            <a:spAutoFit/>
          </a:bodyPr>
          <a:lstStyle/>
          <a:p>
            <a:pPr>
              <a:spcAft>
                <a:spcPts val="1200"/>
              </a:spcAft>
              <a:buSzPct val="92000"/>
            </a:pPr>
            <a:r>
              <a:rPr lang="en-US" sz="2800" dirty="0">
                <a:solidFill>
                  <a:schemeClr val="bg1"/>
                </a:solidFill>
                <a:latin typeface="Trebuchet MS" panose="020B0703020202090204" pitchFamily="34" charset="0"/>
              </a:rPr>
              <a:t>This is an Interactive Session</a:t>
            </a:r>
          </a:p>
        </p:txBody>
      </p:sp>
    </p:spTree>
    <p:extLst>
      <p:ext uri="{BB962C8B-B14F-4D97-AF65-F5344CB8AC3E}">
        <p14:creationId xmlns:p14="http://schemas.microsoft.com/office/powerpoint/2010/main" val="2418057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8C1DBA9-3987-0D71-DF72-84500FF0A35B}"/>
              </a:ext>
            </a:extLst>
          </p:cNvPr>
          <p:cNvSpPr txBox="1"/>
          <p:nvPr/>
        </p:nvSpPr>
        <p:spPr>
          <a:xfrm>
            <a:off x="687977" y="605805"/>
            <a:ext cx="10903131" cy="923330"/>
          </a:xfrm>
          <a:prstGeom prst="rect">
            <a:avLst/>
          </a:prstGeom>
          <a:noFill/>
        </p:spPr>
        <p:txBody>
          <a:bodyPr wrap="square" rtlCol="0">
            <a:spAutoFit/>
          </a:bodyPr>
          <a:lstStyle/>
          <a:p>
            <a:r>
              <a:rPr lang="en-US" sz="5400" dirty="0">
                <a:solidFill>
                  <a:schemeClr val="bg1"/>
                </a:solidFill>
                <a:latin typeface="Trebuchet MS" panose="020B0703020202090204" pitchFamily="34" charset="0"/>
              </a:rPr>
              <a:t>This Is My Last Slide</a:t>
            </a:r>
            <a:endParaRPr lang="en-US" sz="5400" dirty="0"/>
          </a:p>
        </p:txBody>
      </p:sp>
      <p:sp>
        <p:nvSpPr>
          <p:cNvPr id="3" name="Slide Number Placeholder 2">
            <a:extLst>
              <a:ext uri="{FF2B5EF4-FFF2-40B4-BE49-F238E27FC236}">
                <a16:creationId xmlns:a16="http://schemas.microsoft.com/office/drawing/2014/main" id="{1D2B0BD1-17D6-8EAD-3964-310CE592388A}"/>
              </a:ext>
            </a:extLst>
          </p:cNvPr>
          <p:cNvSpPr>
            <a:spLocks noGrp="1"/>
          </p:cNvSpPr>
          <p:nvPr>
            <p:ph type="sldNum" sz="quarter" idx="12"/>
          </p:nvPr>
        </p:nvSpPr>
        <p:spPr/>
        <p:txBody>
          <a:bodyPr/>
          <a:lstStyle/>
          <a:p>
            <a:fld id="{26C4EB02-0228-504B-8BC7-0BBDEC88325A}" type="slidenum">
              <a:rPr lang="en-US" smtClean="0"/>
              <a:pPr/>
              <a:t>15</a:t>
            </a:fld>
            <a:endParaRPr lang="en-US" sz="1200" dirty="0"/>
          </a:p>
        </p:txBody>
      </p:sp>
      <p:sp>
        <p:nvSpPr>
          <p:cNvPr id="4" name="TextBox 3">
            <a:extLst>
              <a:ext uri="{FF2B5EF4-FFF2-40B4-BE49-F238E27FC236}">
                <a16:creationId xmlns:a16="http://schemas.microsoft.com/office/drawing/2014/main" id="{F2C680D8-0A10-E80F-7F5B-DF58F0F4C7C9}"/>
              </a:ext>
            </a:extLst>
          </p:cNvPr>
          <p:cNvSpPr txBox="1"/>
          <p:nvPr/>
        </p:nvSpPr>
        <p:spPr>
          <a:xfrm>
            <a:off x="1061545" y="1839309"/>
            <a:ext cx="10207345" cy="523220"/>
          </a:xfrm>
          <a:prstGeom prst="rect">
            <a:avLst/>
          </a:prstGeom>
          <a:noFill/>
        </p:spPr>
        <p:txBody>
          <a:bodyPr wrap="square" rtlCol="0">
            <a:spAutoFit/>
          </a:bodyPr>
          <a:lstStyle/>
          <a:p>
            <a:pPr>
              <a:spcAft>
                <a:spcPts val="1200"/>
              </a:spcAft>
              <a:buSzPct val="92000"/>
            </a:pPr>
            <a:r>
              <a:rPr lang="en-US" sz="2800" dirty="0">
                <a:solidFill>
                  <a:schemeClr val="bg1"/>
                </a:solidFill>
                <a:latin typeface="Trebuchet MS" panose="020B0703020202090204" pitchFamily="34" charset="0"/>
              </a:rPr>
              <a:t>On To The Demo!</a:t>
            </a:r>
          </a:p>
        </p:txBody>
      </p:sp>
    </p:spTree>
    <p:extLst>
      <p:ext uri="{BB962C8B-B14F-4D97-AF65-F5344CB8AC3E}">
        <p14:creationId xmlns:p14="http://schemas.microsoft.com/office/powerpoint/2010/main" val="3616542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BA74DEE-C6B3-8A1B-3B38-198A2BF849C4}"/>
              </a:ext>
            </a:extLst>
          </p:cNvPr>
          <p:cNvSpPr>
            <a:spLocks noGrp="1"/>
          </p:cNvSpPr>
          <p:nvPr>
            <p:ph type="sldNum" sz="quarter" idx="12"/>
          </p:nvPr>
        </p:nvSpPr>
        <p:spPr/>
        <p:txBody>
          <a:bodyPr/>
          <a:lstStyle/>
          <a:p>
            <a:fld id="{26C4EB02-0228-504B-8BC7-0BBDEC88325A}" type="slidenum">
              <a:rPr lang="en-US" smtClean="0"/>
              <a:pPr/>
              <a:t>16</a:t>
            </a:fld>
            <a:endParaRPr lang="en-US" sz="1200" dirty="0"/>
          </a:p>
        </p:txBody>
      </p:sp>
    </p:spTree>
    <p:extLst>
      <p:ext uri="{BB962C8B-B14F-4D97-AF65-F5344CB8AC3E}">
        <p14:creationId xmlns:p14="http://schemas.microsoft.com/office/powerpoint/2010/main" val="1394021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8C1DBA9-3987-0D71-DF72-84500FF0A35B}"/>
              </a:ext>
            </a:extLst>
          </p:cNvPr>
          <p:cNvSpPr txBox="1"/>
          <p:nvPr/>
        </p:nvSpPr>
        <p:spPr>
          <a:xfrm>
            <a:off x="687977" y="605805"/>
            <a:ext cx="10903131" cy="1754326"/>
          </a:xfrm>
          <a:prstGeom prst="rect">
            <a:avLst/>
          </a:prstGeom>
          <a:noFill/>
        </p:spPr>
        <p:txBody>
          <a:bodyPr wrap="square" rtlCol="0">
            <a:spAutoFit/>
          </a:bodyPr>
          <a:lstStyle/>
          <a:p>
            <a:r>
              <a:rPr lang="en-US" sz="5400" dirty="0">
                <a:solidFill>
                  <a:schemeClr val="bg1"/>
                </a:solidFill>
                <a:latin typeface="Trebuchet MS" panose="020B0703020202090204" pitchFamily="34" charset="0"/>
              </a:rPr>
              <a:t>Who is this guy, and why do I care?</a:t>
            </a:r>
          </a:p>
          <a:p>
            <a:endParaRPr lang="en-US" sz="5400" dirty="0"/>
          </a:p>
        </p:txBody>
      </p:sp>
      <p:sp>
        <p:nvSpPr>
          <p:cNvPr id="3" name="Slide Number Placeholder 2">
            <a:extLst>
              <a:ext uri="{FF2B5EF4-FFF2-40B4-BE49-F238E27FC236}">
                <a16:creationId xmlns:a16="http://schemas.microsoft.com/office/drawing/2014/main" id="{1D2B0BD1-17D6-8EAD-3964-310CE592388A}"/>
              </a:ext>
            </a:extLst>
          </p:cNvPr>
          <p:cNvSpPr>
            <a:spLocks noGrp="1"/>
          </p:cNvSpPr>
          <p:nvPr>
            <p:ph type="sldNum" sz="quarter" idx="12"/>
          </p:nvPr>
        </p:nvSpPr>
        <p:spPr/>
        <p:txBody>
          <a:bodyPr/>
          <a:lstStyle/>
          <a:p>
            <a:fld id="{26C4EB02-0228-504B-8BC7-0BBDEC88325A}" type="slidenum">
              <a:rPr lang="en-US" smtClean="0"/>
              <a:pPr/>
              <a:t>2</a:t>
            </a:fld>
            <a:endParaRPr lang="en-US" sz="1200" dirty="0"/>
          </a:p>
        </p:txBody>
      </p:sp>
    </p:spTree>
    <p:extLst>
      <p:ext uri="{BB962C8B-B14F-4D97-AF65-F5344CB8AC3E}">
        <p14:creationId xmlns:p14="http://schemas.microsoft.com/office/powerpoint/2010/main" val="2042806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8C1DBA9-3987-0D71-DF72-84500FF0A35B}"/>
              </a:ext>
            </a:extLst>
          </p:cNvPr>
          <p:cNvSpPr txBox="1"/>
          <p:nvPr/>
        </p:nvSpPr>
        <p:spPr>
          <a:xfrm>
            <a:off x="687977" y="605805"/>
            <a:ext cx="10903131" cy="2585323"/>
          </a:xfrm>
          <a:prstGeom prst="rect">
            <a:avLst/>
          </a:prstGeom>
          <a:noFill/>
        </p:spPr>
        <p:txBody>
          <a:bodyPr wrap="square" rtlCol="0">
            <a:spAutoFit/>
          </a:bodyPr>
          <a:lstStyle/>
          <a:p>
            <a:r>
              <a:rPr lang="en-US" sz="5400" dirty="0">
                <a:solidFill>
                  <a:schemeClr val="bg1"/>
                </a:solidFill>
                <a:latin typeface="Trebuchet MS" panose="020B0703020202090204" pitchFamily="34" charset="0"/>
              </a:rPr>
              <a:t>Who is this guy, and why do I care?</a:t>
            </a:r>
          </a:p>
          <a:p>
            <a:endParaRPr lang="en-US" sz="5400" dirty="0"/>
          </a:p>
          <a:p>
            <a:endParaRPr lang="en-US" sz="5400" dirty="0"/>
          </a:p>
        </p:txBody>
      </p:sp>
      <p:sp>
        <p:nvSpPr>
          <p:cNvPr id="3" name="Slide Number Placeholder 2">
            <a:extLst>
              <a:ext uri="{FF2B5EF4-FFF2-40B4-BE49-F238E27FC236}">
                <a16:creationId xmlns:a16="http://schemas.microsoft.com/office/drawing/2014/main" id="{1D2B0BD1-17D6-8EAD-3964-310CE592388A}"/>
              </a:ext>
            </a:extLst>
          </p:cNvPr>
          <p:cNvSpPr>
            <a:spLocks noGrp="1"/>
          </p:cNvSpPr>
          <p:nvPr>
            <p:ph type="sldNum" sz="quarter" idx="12"/>
          </p:nvPr>
        </p:nvSpPr>
        <p:spPr/>
        <p:txBody>
          <a:bodyPr/>
          <a:lstStyle/>
          <a:p>
            <a:fld id="{26C4EB02-0228-504B-8BC7-0BBDEC88325A}" type="slidenum">
              <a:rPr lang="en-US" smtClean="0"/>
              <a:pPr/>
              <a:t>3</a:t>
            </a:fld>
            <a:endParaRPr lang="en-US" sz="1200" dirty="0"/>
          </a:p>
        </p:txBody>
      </p:sp>
      <p:sp>
        <p:nvSpPr>
          <p:cNvPr id="4" name="TextBox 3">
            <a:extLst>
              <a:ext uri="{FF2B5EF4-FFF2-40B4-BE49-F238E27FC236}">
                <a16:creationId xmlns:a16="http://schemas.microsoft.com/office/drawing/2014/main" id="{F2C680D8-0A10-E80F-7F5B-DF58F0F4C7C9}"/>
              </a:ext>
            </a:extLst>
          </p:cNvPr>
          <p:cNvSpPr txBox="1"/>
          <p:nvPr/>
        </p:nvSpPr>
        <p:spPr>
          <a:xfrm>
            <a:off x="1410787" y="1828799"/>
            <a:ext cx="9858103" cy="523220"/>
          </a:xfrm>
          <a:prstGeom prst="rect">
            <a:avLst/>
          </a:prstGeom>
          <a:noFill/>
        </p:spPr>
        <p:txBody>
          <a:bodyPr wrap="square" rtlCol="0">
            <a:spAutoFit/>
          </a:bodyPr>
          <a:lstStyle/>
          <a:p>
            <a:pPr>
              <a:lnSpc>
                <a:spcPct val="100000"/>
              </a:lnSpc>
              <a:spcAft>
                <a:spcPts val="1200"/>
              </a:spcAft>
              <a:buSzPct val="92000"/>
            </a:pPr>
            <a:r>
              <a:rPr lang="en-US" sz="2800" dirty="0">
                <a:solidFill>
                  <a:schemeClr val="bg1"/>
                </a:solidFill>
                <a:latin typeface="Trebuchet MS" panose="020B0703020202090204" pitchFamily="34" charset="0"/>
              </a:rPr>
              <a:t>Darren Terry</a:t>
            </a:r>
          </a:p>
        </p:txBody>
      </p:sp>
      <p:pic>
        <p:nvPicPr>
          <p:cNvPr id="7" name="Picture 6">
            <a:extLst>
              <a:ext uri="{FF2B5EF4-FFF2-40B4-BE49-F238E27FC236}">
                <a16:creationId xmlns:a16="http://schemas.microsoft.com/office/drawing/2014/main" id="{4F2C0481-D0B1-6E4D-4106-9EB766B7B19C}"/>
              </a:ext>
            </a:extLst>
          </p:cNvPr>
          <p:cNvPicPr>
            <a:picLocks noChangeAspect="1"/>
          </p:cNvPicPr>
          <p:nvPr/>
        </p:nvPicPr>
        <p:blipFill>
          <a:blip r:embed="rId3"/>
          <a:stretch>
            <a:fillRect/>
          </a:stretch>
        </p:blipFill>
        <p:spPr>
          <a:xfrm>
            <a:off x="1410787" y="2470587"/>
            <a:ext cx="2250528" cy="2208852"/>
          </a:xfrm>
          <a:prstGeom prst="rect">
            <a:avLst/>
          </a:prstGeom>
        </p:spPr>
      </p:pic>
      <p:pic>
        <p:nvPicPr>
          <p:cNvPr id="11" name="Picture 10" descr="A black and white logo&#10;&#10;Description automatically generated">
            <a:extLst>
              <a:ext uri="{FF2B5EF4-FFF2-40B4-BE49-F238E27FC236}">
                <a16:creationId xmlns:a16="http://schemas.microsoft.com/office/drawing/2014/main" id="{2DDD99CC-35E5-5215-AD23-1948B7C58822}"/>
              </a:ext>
            </a:extLst>
          </p:cNvPr>
          <p:cNvPicPr>
            <a:picLocks noChangeAspect="1"/>
          </p:cNvPicPr>
          <p:nvPr/>
        </p:nvPicPr>
        <p:blipFill>
          <a:blip r:embed="rId4"/>
          <a:stretch>
            <a:fillRect/>
          </a:stretch>
        </p:blipFill>
        <p:spPr>
          <a:xfrm>
            <a:off x="3818708" y="2414808"/>
            <a:ext cx="7772400" cy="1013650"/>
          </a:xfrm>
          <a:prstGeom prst="rect">
            <a:avLst/>
          </a:prstGeom>
        </p:spPr>
      </p:pic>
      <p:pic>
        <p:nvPicPr>
          <p:cNvPr id="13" name="Picture 12" descr="A screenshot of a black circle with white text&#10;&#10;Description automatically generated">
            <a:extLst>
              <a:ext uri="{FF2B5EF4-FFF2-40B4-BE49-F238E27FC236}">
                <a16:creationId xmlns:a16="http://schemas.microsoft.com/office/drawing/2014/main" id="{E0B38276-FC9F-2876-5363-B0D397D4F25D}"/>
              </a:ext>
            </a:extLst>
          </p:cNvPr>
          <p:cNvPicPr>
            <a:picLocks noChangeAspect="1"/>
          </p:cNvPicPr>
          <p:nvPr/>
        </p:nvPicPr>
        <p:blipFill>
          <a:blip r:embed="rId5"/>
          <a:stretch>
            <a:fillRect/>
          </a:stretch>
        </p:blipFill>
        <p:spPr>
          <a:xfrm>
            <a:off x="3840540" y="3597215"/>
            <a:ext cx="1600200" cy="1600200"/>
          </a:xfrm>
          <a:prstGeom prst="rect">
            <a:avLst/>
          </a:prstGeom>
        </p:spPr>
      </p:pic>
      <p:pic>
        <p:nvPicPr>
          <p:cNvPr id="15" name="Picture 14" descr="A black circle with white text&#10;&#10;Description automatically generated">
            <a:extLst>
              <a:ext uri="{FF2B5EF4-FFF2-40B4-BE49-F238E27FC236}">
                <a16:creationId xmlns:a16="http://schemas.microsoft.com/office/drawing/2014/main" id="{5E7E17F3-B9AE-342A-2B1A-0DABCD148F20}"/>
              </a:ext>
            </a:extLst>
          </p:cNvPr>
          <p:cNvPicPr>
            <a:picLocks noChangeAspect="1"/>
          </p:cNvPicPr>
          <p:nvPr/>
        </p:nvPicPr>
        <p:blipFill>
          <a:blip r:embed="rId6"/>
          <a:stretch>
            <a:fillRect/>
          </a:stretch>
        </p:blipFill>
        <p:spPr>
          <a:xfrm>
            <a:off x="5887398" y="3597215"/>
            <a:ext cx="1600200" cy="1600200"/>
          </a:xfrm>
          <a:prstGeom prst="rect">
            <a:avLst/>
          </a:prstGeom>
        </p:spPr>
      </p:pic>
      <p:pic>
        <p:nvPicPr>
          <p:cNvPr id="17" name="Picture 16" descr="A hexagon with colorful ribbons&#10;&#10;Description automatically generated">
            <a:extLst>
              <a:ext uri="{FF2B5EF4-FFF2-40B4-BE49-F238E27FC236}">
                <a16:creationId xmlns:a16="http://schemas.microsoft.com/office/drawing/2014/main" id="{6069FE7A-8FD3-C371-4D6D-BC0272F96998}"/>
              </a:ext>
            </a:extLst>
          </p:cNvPr>
          <p:cNvPicPr>
            <a:picLocks noChangeAspect="1"/>
          </p:cNvPicPr>
          <p:nvPr/>
        </p:nvPicPr>
        <p:blipFill>
          <a:blip r:embed="rId7"/>
          <a:stretch>
            <a:fillRect/>
          </a:stretch>
        </p:blipFill>
        <p:spPr>
          <a:xfrm>
            <a:off x="7934256" y="3639938"/>
            <a:ext cx="1600200" cy="1600200"/>
          </a:xfrm>
          <a:prstGeom prst="rect">
            <a:avLst/>
          </a:prstGeom>
        </p:spPr>
      </p:pic>
      <p:pic>
        <p:nvPicPr>
          <p:cNvPr id="19" name="Picture 18" descr="A hexagon with colorful ribbons&#10;&#10;Description automatically generated">
            <a:extLst>
              <a:ext uri="{FF2B5EF4-FFF2-40B4-BE49-F238E27FC236}">
                <a16:creationId xmlns:a16="http://schemas.microsoft.com/office/drawing/2014/main" id="{21722184-3D6D-F539-E69D-CEA6D6B67BE0}"/>
              </a:ext>
            </a:extLst>
          </p:cNvPr>
          <p:cNvPicPr>
            <a:picLocks noChangeAspect="1"/>
          </p:cNvPicPr>
          <p:nvPr/>
        </p:nvPicPr>
        <p:blipFill>
          <a:blip r:embed="rId8"/>
          <a:stretch>
            <a:fillRect/>
          </a:stretch>
        </p:blipFill>
        <p:spPr>
          <a:xfrm>
            <a:off x="9981113" y="3614022"/>
            <a:ext cx="1600200" cy="1600200"/>
          </a:xfrm>
          <a:prstGeom prst="rect">
            <a:avLst/>
          </a:prstGeom>
        </p:spPr>
      </p:pic>
    </p:spTree>
    <p:extLst>
      <p:ext uri="{BB962C8B-B14F-4D97-AF65-F5344CB8AC3E}">
        <p14:creationId xmlns:p14="http://schemas.microsoft.com/office/powerpoint/2010/main" val="3716850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8C1DBA9-3987-0D71-DF72-84500FF0A35B}"/>
              </a:ext>
            </a:extLst>
          </p:cNvPr>
          <p:cNvSpPr txBox="1"/>
          <p:nvPr/>
        </p:nvSpPr>
        <p:spPr>
          <a:xfrm>
            <a:off x="687977" y="605805"/>
            <a:ext cx="10903131" cy="2585323"/>
          </a:xfrm>
          <a:prstGeom prst="rect">
            <a:avLst/>
          </a:prstGeom>
          <a:noFill/>
        </p:spPr>
        <p:txBody>
          <a:bodyPr wrap="square" rtlCol="0">
            <a:spAutoFit/>
          </a:bodyPr>
          <a:lstStyle/>
          <a:p>
            <a:r>
              <a:rPr lang="en-US" sz="5400" dirty="0">
                <a:solidFill>
                  <a:schemeClr val="bg1"/>
                </a:solidFill>
                <a:latin typeface="Trebuchet MS" panose="020B0703020202090204" pitchFamily="34" charset="0"/>
              </a:rPr>
              <a:t>Who is this guy, and why do I care?</a:t>
            </a:r>
          </a:p>
          <a:p>
            <a:endParaRPr lang="en-US" sz="5400" dirty="0"/>
          </a:p>
          <a:p>
            <a:endParaRPr lang="en-US" sz="5400" dirty="0"/>
          </a:p>
        </p:txBody>
      </p:sp>
      <p:sp>
        <p:nvSpPr>
          <p:cNvPr id="3" name="Slide Number Placeholder 2">
            <a:extLst>
              <a:ext uri="{FF2B5EF4-FFF2-40B4-BE49-F238E27FC236}">
                <a16:creationId xmlns:a16="http://schemas.microsoft.com/office/drawing/2014/main" id="{1D2B0BD1-17D6-8EAD-3964-310CE592388A}"/>
              </a:ext>
            </a:extLst>
          </p:cNvPr>
          <p:cNvSpPr>
            <a:spLocks noGrp="1"/>
          </p:cNvSpPr>
          <p:nvPr>
            <p:ph type="sldNum" sz="quarter" idx="12"/>
          </p:nvPr>
        </p:nvSpPr>
        <p:spPr/>
        <p:txBody>
          <a:bodyPr/>
          <a:lstStyle/>
          <a:p>
            <a:fld id="{26C4EB02-0228-504B-8BC7-0BBDEC88325A}" type="slidenum">
              <a:rPr lang="en-US" smtClean="0"/>
              <a:pPr/>
              <a:t>4</a:t>
            </a:fld>
            <a:endParaRPr lang="en-US" sz="1200" dirty="0"/>
          </a:p>
        </p:txBody>
      </p:sp>
      <p:sp>
        <p:nvSpPr>
          <p:cNvPr id="4" name="TextBox 3">
            <a:extLst>
              <a:ext uri="{FF2B5EF4-FFF2-40B4-BE49-F238E27FC236}">
                <a16:creationId xmlns:a16="http://schemas.microsoft.com/office/drawing/2014/main" id="{F2C680D8-0A10-E80F-7F5B-DF58F0F4C7C9}"/>
              </a:ext>
            </a:extLst>
          </p:cNvPr>
          <p:cNvSpPr txBox="1"/>
          <p:nvPr/>
        </p:nvSpPr>
        <p:spPr>
          <a:xfrm>
            <a:off x="1410787" y="1828799"/>
            <a:ext cx="9858103" cy="523220"/>
          </a:xfrm>
          <a:prstGeom prst="rect">
            <a:avLst/>
          </a:prstGeom>
          <a:noFill/>
        </p:spPr>
        <p:txBody>
          <a:bodyPr wrap="square" rtlCol="0">
            <a:spAutoFit/>
          </a:bodyPr>
          <a:lstStyle/>
          <a:p>
            <a:pPr>
              <a:lnSpc>
                <a:spcPct val="100000"/>
              </a:lnSpc>
              <a:spcAft>
                <a:spcPts val="1200"/>
              </a:spcAft>
              <a:buSzPct val="92000"/>
            </a:pPr>
            <a:r>
              <a:rPr lang="en-US" sz="2800" dirty="0">
                <a:solidFill>
                  <a:schemeClr val="bg1"/>
                </a:solidFill>
                <a:latin typeface="Trebuchet MS" panose="020B0703020202090204" pitchFamily="34" charset="0"/>
              </a:rPr>
              <a:t>Darren Terry</a:t>
            </a:r>
          </a:p>
        </p:txBody>
      </p:sp>
      <p:pic>
        <p:nvPicPr>
          <p:cNvPr id="7" name="Picture 6">
            <a:extLst>
              <a:ext uri="{FF2B5EF4-FFF2-40B4-BE49-F238E27FC236}">
                <a16:creationId xmlns:a16="http://schemas.microsoft.com/office/drawing/2014/main" id="{4F2C0481-D0B1-6E4D-4106-9EB766B7B19C}"/>
              </a:ext>
            </a:extLst>
          </p:cNvPr>
          <p:cNvPicPr>
            <a:picLocks noChangeAspect="1"/>
          </p:cNvPicPr>
          <p:nvPr/>
        </p:nvPicPr>
        <p:blipFill>
          <a:blip r:embed="rId3"/>
          <a:stretch>
            <a:fillRect/>
          </a:stretch>
        </p:blipFill>
        <p:spPr>
          <a:xfrm>
            <a:off x="1410787" y="2470587"/>
            <a:ext cx="2250528" cy="2208852"/>
          </a:xfrm>
          <a:prstGeom prst="rect">
            <a:avLst/>
          </a:prstGeom>
        </p:spPr>
      </p:pic>
      <p:pic>
        <p:nvPicPr>
          <p:cNvPr id="8" name="Picture 7">
            <a:extLst>
              <a:ext uri="{FF2B5EF4-FFF2-40B4-BE49-F238E27FC236}">
                <a16:creationId xmlns:a16="http://schemas.microsoft.com/office/drawing/2014/main" id="{49E9EA6D-FDB5-0994-8B05-EE8880496CD1}"/>
              </a:ext>
            </a:extLst>
          </p:cNvPr>
          <p:cNvPicPr>
            <a:picLocks noChangeAspect="1"/>
          </p:cNvPicPr>
          <p:nvPr/>
        </p:nvPicPr>
        <p:blipFill>
          <a:blip r:embed="rId4"/>
          <a:stretch>
            <a:fillRect/>
          </a:stretch>
        </p:blipFill>
        <p:spPr>
          <a:xfrm>
            <a:off x="6139542" y="1793545"/>
            <a:ext cx="2386158" cy="1354083"/>
          </a:xfrm>
          <a:prstGeom prst="rect">
            <a:avLst/>
          </a:prstGeom>
        </p:spPr>
      </p:pic>
      <p:sp>
        <p:nvSpPr>
          <p:cNvPr id="9" name="TextBox 8">
            <a:extLst>
              <a:ext uri="{FF2B5EF4-FFF2-40B4-BE49-F238E27FC236}">
                <a16:creationId xmlns:a16="http://schemas.microsoft.com/office/drawing/2014/main" id="{53F9016B-30EF-5DFC-A275-9A0FA96D7C65}"/>
              </a:ext>
            </a:extLst>
          </p:cNvPr>
          <p:cNvSpPr txBox="1"/>
          <p:nvPr/>
        </p:nvSpPr>
        <p:spPr>
          <a:xfrm>
            <a:off x="4384125" y="3143653"/>
            <a:ext cx="7206983" cy="1692771"/>
          </a:xfrm>
          <a:prstGeom prst="rect">
            <a:avLst/>
          </a:prstGeom>
          <a:noFill/>
        </p:spPr>
        <p:txBody>
          <a:bodyPr wrap="square" rtlCol="0">
            <a:spAutoFit/>
          </a:bodyPr>
          <a:lstStyle/>
          <a:p>
            <a:pPr>
              <a:lnSpc>
                <a:spcPct val="100000"/>
              </a:lnSpc>
              <a:spcAft>
                <a:spcPts val="1200"/>
              </a:spcAft>
              <a:buSzPct val="92000"/>
            </a:pPr>
            <a:r>
              <a:rPr lang="en-US" sz="2800" dirty="0">
                <a:solidFill>
                  <a:schemeClr val="bg1"/>
                </a:solidFill>
                <a:latin typeface="Trebuchet MS" panose="020B0703020202090204" pitchFamily="34" charset="0"/>
              </a:rPr>
              <a:t>Pacific Data Management, Inc</a:t>
            </a:r>
          </a:p>
          <a:p>
            <a:pPr>
              <a:lnSpc>
                <a:spcPct val="100000"/>
              </a:lnSpc>
              <a:spcAft>
                <a:spcPts val="1200"/>
              </a:spcAft>
              <a:buSzPct val="92000"/>
            </a:pPr>
            <a:r>
              <a:rPr lang="en-US" sz="2800" dirty="0">
                <a:solidFill>
                  <a:schemeClr val="bg1"/>
                </a:solidFill>
                <a:latin typeface="Trebuchet MS" panose="020B0703020202090204" pitchFamily="34" charset="0"/>
              </a:rPr>
              <a:t>San Jose, CA</a:t>
            </a:r>
          </a:p>
          <a:p>
            <a:pPr>
              <a:lnSpc>
                <a:spcPct val="100000"/>
              </a:lnSpc>
              <a:spcAft>
                <a:spcPts val="1200"/>
              </a:spcAft>
              <a:buSzPct val="92000"/>
            </a:pPr>
            <a:r>
              <a:rPr lang="en-US" sz="2800" dirty="0">
                <a:solidFill>
                  <a:schemeClr val="bg1"/>
                </a:solidFill>
                <a:latin typeface="Trebuchet MS" panose="020B0703020202090204" pitchFamily="34" charset="0"/>
              </a:rPr>
              <a:t>https://</a:t>
            </a:r>
            <a:r>
              <a:rPr lang="en-US" sz="2800" dirty="0" err="1">
                <a:solidFill>
                  <a:schemeClr val="bg1"/>
                </a:solidFill>
                <a:latin typeface="Trebuchet MS" panose="020B0703020202090204" pitchFamily="34" charset="0"/>
              </a:rPr>
              <a:t>www.pdm-inc.com</a:t>
            </a:r>
            <a:endParaRPr lang="en-US" sz="2800" dirty="0">
              <a:solidFill>
                <a:schemeClr val="bg1"/>
              </a:solidFill>
              <a:latin typeface="Trebuchet MS" panose="020B0703020202090204" pitchFamily="34" charset="0"/>
            </a:endParaRPr>
          </a:p>
        </p:txBody>
      </p:sp>
    </p:spTree>
    <p:extLst>
      <p:ext uri="{BB962C8B-B14F-4D97-AF65-F5344CB8AC3E}">
        <p14:creationId xmlns:p14="http://schemas.microsoft.com/office/powerpoint/2010/main" val="4045702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wipe(down)">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wipe(down)">
                                      <p:cBhvr>
                                        <p:cTn id="17" dur="5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Effect transition="in" filter="wipe(down)">
                                      <p:cBhvr>
                                        <p:cTn id="22"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8C1DBA9-3987-0D71-DF72-84500FF0A35B}"/>
              </a:ext>
            </a:extLst>
          </p:cNvPr>
          <p:cNvSpPr txBox="1"/>
          <p:nvPr/>
        </p:nvSpPr>
        <p:spPr>
          <a:xfrm>
            <a:off x="687977" y="605805"/>
            <a:ext cx="10903131" cy="2585323"/>
          </a:xfrm>
          <a:prstGeom prst="rect">
            <a:avLst/>
          </a:prstGeom>
          <a:noFill/>
        </p:spPr>
        <p:txBody>
          <a:bodyPr wrap="square" rtlCol="0">
            <a:spAutoFit/>
          </a:bodyPr>
          <a:lstStyle/>
          <a:p>
            <a:r>
              <a:rPr lang="en-US" sz="5400" dirty="0">
                <a:solidFill>
                  <a:schemeClr val="bg1"/>
                </a:solidFill>
                <a:latin typeface="Trebuchet MS" panose="020B0703020202090204" pitchFamily="34" charset="0"/>
              </a:rPr>
              <a:t>Who is this guy, and why do I care?</a:t>
            </a:r>
          </a:p>
          <a:p>
            <a:endParaRPr lang="en-US" sz="5400" dirty="0"/>
          </a:p>
          <a:p>
            <a:endParaRPr lang="en-US" sz="5400" dirty="0"/>
          </a:p>
        </p:txBody>
      </p:sp>
      <p:sp>
        <p:nvSpPr>
          <p:cNvPr id="3" name="Slide Number Placeholder 2">
            <a:extLst>
              <a:ext uri="{FF2B5EF4-FFF2-40B4-BE49-F238E27FC236}">
                <a16:creationId xmlns:a16="http://schemas.microsoft.com/office/drawing/2014/main" id="{1D2B0BD1-17D6-8EAD-3964-310CE592388A}"/>
              </a:ext>
            </a:extLst>
          </p:cNvPr>
          <p:cNvSpPr>
            <a:spLocks noGrp="1"/>
          </p:cNvSpPr>
          <p:nvPr>
            <p:ph type="sldNum" sz="quarter" idx="12"/>
          </p:nvPr>
        </p:nvSpPr>
        <p:spPr/>
        <p:txBody>
          <a:bodyPr/>
          <a:lstStyle/>
          <a:p>
            <a:fld id="{26C4EB02-0228-504B-8BC7-0BBDEC88325A}" type="slidenum">
              <a:rPr lang="en-US" smtClean="0"/>
              <a:pPr/>
              <a:t>5</a:t>
            </a:fld>
            <a:endParaRPr lang="en-US" sz="1200" dirty="0"/>
          </a:p>
        </p:txBody>
      </p:sp>
      <p:sp>
        <p:nvSpPr>
          <p:cNvPr id="4" name="TextBox 3">
            <a:extLst>
              <a:ext uri="{FF2B5EF4-FFF2-40B4-BE49-F238E27FC236}">
                <a16:creationId xmlns:a16="http://schemas.microsoft.com/office/drawing/2014/main" id="{F2C680D8-0A10-E80F-7F5B-DF58F0F4C7C9}"/>
              </a:ext>
            </a:extLst>
          </p:cNvPr>
          <p:cNvSpPr txBox="1"/>
          <p:nvPr/>
        </p:nvSpPr>
        <p:spPr>
          <a:xfrm>
            <a:off x="1061545" y="1828799"/>
            <a:ext cx="10207345" cy="1107996"/>
          </a:xfrm>
          <a:prstGeom prst="rect">
            <a:avLst/>
          </a:prstGeom>
          <a:noFill/>
        </p:spPr>
        <p:txBody>
          <a:bodyPr wrap="square" rtlCol="0">
            <a:spAutoFit/>
          </a:bodyPr>
          <a:lstStyle/>
          <a:p>
            <a:pPr>
              <a:lnSpc>
                <a:spcPct val="100000"/>
              </a:lnSpc>
              <a:spcAft>
                <a:spcPts val="1200"/>
              </a:spcAft>
              <a:buSzPct val="92000"/>
            </a:pPr>
            <a:r>
              <a:rPr lang="en-US" sz="2800" dirty="0">
                <a:solidFill>
                  <a:schemeClr val="bg1"/>
                </a:solidFill>
                <a:latin typeface="Trebuchet MS" panose="020B0703020202090204" pitchFamily="34" charset="0"/>
              </a:rPr>
              <a:t>Claris/FileMaker Inc. Technical Support</a:t>
            </a:r>
          </a:p>
          <a:p>
            <a:pPr>
              <a:lnSpc>
                <a:spcPct val="100000"/>
              </a:lnSpc>
              <a:spcAft>
                <a:spcPts val="1200"/>
              </a:spcAft>
              <a:buSzPct val="92000"/>
            </a:pPr>
            <a:r>
              <a:rPr lang="en-US" sz="2800" dirty="0">
                <a:solidFill>
                  <a:schemeClr val="bg1"/>
                </a:solidFill>
                <a:latin typeface="Trebuchet MS" panose="020B0703020202090204" pitchFamily="34" charset="0"/>
              </a:rPr>
              <a:t>Tech Liaison for Developer Relations</a:t>
            </a:r>
          </a:p>
        </p:txBody>
      </p:sp>
      <p:pic>
        <p:nvPicPr>
          <p:cNvPr id="2" name="Picture 1">
            <a:extLst>
              <a:ext uri="{FF2B5EF4-FFF2-40B4-BE49-F238E27FC236}">
                <a16:creationId xmlns:a16="http://schemas.microsoft.com/office/drawing/2014/main" id="{0AAFB6FA-7717-464F-1BAA-90FD7A6CD1D2}"/>
              </a:ext>
            </a:extLst>
          </p:cNvPr>
          <p:cNvPicPr>
            <a:picLocks noChangeAspect="1"/>
          </p:cNvPicPr>
          <p:nvPr/>
        </p:nvPicPr>
        <p:blipFill>
          <a:blip r:embed="rId3"/>
          <a:stretch>
            <a:fillRect/>
          </a:stretch>
        </p:blipFill>
        <p:spPr>
          <a:xfrm>
            <a:off x="7728347" y="1471448"/>
            <a:ext cx="1478716" cy="1593805"/>
          </a:xfrm>
          <a:prstGeom prst="rect">
            <a:avLst/>
          </a:prstGeom>
        </p:spPr>
      </p:pic>
      <p:pic>
        <p:nvPicPr>
          <p:cNvPr id="10" name="Picture 9">
            <a:extLst>
              <a:ext uri="{FF2B5EF4-FFF2-40B4-BE49-F238E27FC236}">
                <a16:creationId xmlns:a16="http://schemas.microsoft.com/office/drawing/2014/main" id="{F0E9E9FD-468F-B88D-9619-04E6B3741B9B}"/>
              </a:ext>
            </a:extLst>
          </p:cNvPr>
          <p:cNvPicPr>
            <a:picLocks noChangeAspect="1"/>
          </p:cNvPicPr>
          <p:nvPr/>
        </p:nvPicPr>
        <p:blipFill>
          <a:blip r:embed="rId4"/>
          <a:stretch>
            <a:fillRect/>
          </a:stretch>
        </p:blipFill>
        <p:spPr>
          <a:xfrm>
            <a:off x="9507726" y="1785609"/>
            <a:ext cx="1460500" cy="609600"/>
          </a:xfrm>
          <a:prstGeom prst="rect">
            <a:avLst/>
          </a:prstGeom>
        </p:spPr>
      </p:pic>
    </p:spTree>
    <p:extLst>
      <p:ext uri="{BB962C8B-B14F-4D97-AF65-F5344CB8AC3E}">
        <p14:creationId xmlns:p14="http://schemas.microsoft.com/office/powerpoint/2010/main" val="3481941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8C1DBA9-3987-0D71-DF72-84500FF0A35B}"/>
              </a:ext>
            </a:extLst>
          </p:cNvPr>
          <p:cNvSpPr txBox="1"/>
          <p:nvPr/>
        </p:nvSpPr>
        <p:spPr>
          <a:xfrm>
            <a:off x="687977" y="605805"/>
            <a:ext cx="10903131" cy="2585323"/>
          </a:xfrm>
          <a:prstGeom prst="rect">
            <a:avLst/>
          </a:prstGeom>
          <a:noFill/>
        </p:spPr>
        <p:txBody>
          <a:bodyPr wrap="square" rtlCol="0">
            <a:spAutoFit/>
          </a:bodyPr>
          <a:lstStyle/>
          <a:p>
            <a:r>
              <a:rPr lang="en-US" sz="5400" dirty="0">
                <a:solidFill>
                  <a:schemeClr val="bg1"/>
                </a:solidFill>
                <a:latin typeface="Trebuchet MS" panose="020B0703020202090204" pitchFamily="34" charset="0"/>
              </a:rPr>
              <a:t>Who is this guy, and why do I care?</a:t>
            </a:r>
          </a:p>
          <a:p>
            <a:endParaRPr lang="en-US" sz="5400" dirty="0"/>
          </a:p>
          <a:p>
            <a:endParaRPr lang="en-US" sz="5400" dirty="0"/>
          </a:p>
        </p:txBody>
      </p:sp>
      <p:sp>
        <p:nvSpPr>
          <p:cNvPr id="3" name="Slide Number Placeholder 2">
            <a:extLst>
              <a:ext uri="{FF2B5EF4-FFF2-40B4-BE49-F238E27FC236}">
                <a16:creationId xmlns:a16="http://schemas.microsoft.com/office/drawing/2014/main" id="{1D2B0BD1-17D6-8EAD-3964-310CE592388A}"/>
              </a:ext>
            </a:extLst>
          </p:cNvPr>
          <p:cNvSpPr>
            <a:spLocks noGrp="1"/>
          </p:cNvSpPr>
          <p:nvPr>
            <p:ph type="sldNum" sz="quarter" idx="12"/>
          </p:nvPr>
        </p:nvSpPr>
        <p:spPr/>
        <p:txBody>
          <a:bodyPr/>
          <a:lstStyle/>
          <a:p>
            <a:fld id="{26C4EB02-0228-504B-8BC7-0BBDEC88325A}" type="slidenum">
              <a:rPr lang="en-US" smtClean="0"/>
              <a:pPr/>
              <a:t>6</a:t>
            </a:fld>
            <a:endParaRPr lang="en-US" sz="1200" dirty="0"/>
          </a:p>
        </p:txBody>
      </p:sp>
      <p:sp>
        <p:nvSpPr>
          <p:cNvPr id="4" name="TextBox 3">
            <a:extLst>
              <a:ext uri="{FF2B5EF4-FFF2-40B4-BE49-F238E27FC236}">
                <a16:creationId xmlns:a16="http://schemas.microsoft.com/office/drawing/2014/main" id="{F2C680D8-0A10-E80F-7F5B-DF58F0F4C7C9}"/>
              </a:ext>
            </a:extLst>
          </p:cNvPr>
          <p:cNvSpPr txBox="1"/>
          <p:nvPr/>
        </p:nvSpPr>
        <p:spPr>
          <a:xfrm>
            <a:off x="1061545" y="1828799"/>
            <a:ext cx="10207345" cy="1692771"/>
          </a:xfrm>
          <a:prstGeom prst="rect">
            <a:avLst/>
          </a:prstGeom>
          <a:noFill/>
        </p:spPr>
        <p:txBody>
          <a:bodyPr wrap="square" rtlCol="0">
            <a:spAutoFit/>
          </a:bodyPr>
          <a:lstStyle/>
          <a:p>
            <a:pPr>
              <a:lnSpc>
                <a:spcPct val="100000"/>
              </a:lnSpc>
              <a:spcAft>
                <a:spcPts val="1200"/>
              </a:spcAft>
              <a:buSzPct val="92000"/>
            </a:pPr>
            <a:r>
              <a:rPr lang="en-US" sz="2800" dirty="0">
                <a:solidFill>
                  <a:schemeClr val="bg1"/>
                </a:solidFill>
                <a:latin typeface="Trebuchet MS" panose="020B0703020202090204" pitchFamily="34" charset="0"/>
              </a:rPr>
              <a:t>Claris/FileMaker Inc. Technical Support</a:t>
            </a:r>
          </a:p>
          <a:p>
            <a:pPr>
              <a:lnSpc>
                <a:spcPct val="100000"/>
              </a:lnSpc>
              <a:spcAft>
                <a:spcPts val="1200"/>
              </a:spcAft>
              <a:buSzPct val="92000"/>
            </a:pPr>
            <a:r>
              <a:rPr lang="en-US" sz="2800" dirty="0">
                <a:solidFill>
                  <a:schemeClr val="bg1"/>
                </a:solidFill>
                <a:latin typeface="Trebuchet MS" panose="020B0703020202090204" pitchFamily="34" charset="0"/>
              </a:rPr>
              <a:t>Tech Liaison for Developer Relations</a:t>
            </a:r>
          </a:p>
          <a:p>
            <a:pPr>
              <a:lnSpc>
                <a:spcPct val="100000"/>
              </a:lnSpc>
              <a:spcAft>
                <a:spcPts val="1200"/>
              </a:spcAft>
              <a:buSzPct val="92000"/>
            </a:pPr>
            <a:r>
              <a:rPr lang="en-US" sz="2800" dirty="0">
                <a:solidFill>
                  <a:schemeClr val="bg1"/>
                </a:solidFill>
                <a:latin typeface="Trebuchet MS" panose="020B0703020202090204" pitchFamily="34" charset="0"/>
              </a:rPr>
              <a:t>= GEEK!</a:t>
            </a:r>
          </a:p>
        </p:txBody>
      </p:sp>
      <p:pic>
        <p:nvPicPr>
          <p:cNvPr id="2" name="Picture 1">
            <a:extLst>
              <a:ext uri="{FF2B5EF4-FFF2-40B4-BE49-F238E27FC236}">
                <a16:creationId xmlns:a16="http://schemas.microsoft.com/office/drawing/2014/main" id="{0AAFB6FA-7717-464F-1BAA-90FD7A6CD1D2}"/>
              </a:ext>
            </a:extLst>
          </p:cNvPr>
          <p:cNvPicPr>
            <a:picLocks noChangeAspect="1"/>
          </p:cNvPicPr>
          <p:nvPr/>
        </p:nvPicPr>
        <p:blipFill>
          <a:blip r:embed="rId3"/>
          <a:stretch>
            <a:fillRect/>
          </a:stretch>
        </p:blipFill>
        <p:spPr>
          <a:xfrm>
            <a:off x="7728347" y="1471448"/>
            <a:ext cx="1478716" cy="1593805"/>
          </a:xfrm>
          <a:prstGeom prst="rect">
            <a:avLst/>
          </a:prstGeom>
        </p:spPr>
      </p:pic>
      <p:pic>
        <p:nvPicPr>
          <p:cNvPr id="10" name="Picture 9">
            <a:extLst>
              <a:ext uri="{FF2B5EF4-FFF2-40B4-BE49-F238E27FC236}">
                <a16:creationId xmlns:a16="http://schemas.microsoft.com/office/drawing/2014/main" id="{F0E9E9FD-468F-B88D-9619-04E6B3741B9B}"/>
              </a:ext>
            </a:extLst>
          </p:cNvPr>
          <p:cNvPicPr>
            <a:picLocks noChangeAspect="1"/>
          </p:cNvPicPr>
          <p:nvPr/>
        </p:nvPicPr>
        <p:blipFill>
          <a:blip r:embed="rId4"/>
          <a:stretch>
            <a:fillRect/>
          </a:stretch>
        </p:blipFill>
        <p:spPr>
          <a:xfrm>
            <a:off x="9507726" y="1785609"/>
            <a:ext cx="1460500" cy="609600"/>
          </a:xfrm>
          <a:prstGeom prst="rect">
            <a:avLst/>
          </a:prstGeom>
        </p:spPr>
      </p:pic>
      <p:pic>
        <p:nvPicPr>
          <p:cNvPr id="1026" name="Picture 2" descr="163,000+ Geek Stock Photos, Pictures &amp; Royalty-Free Images - iStock | Video  game screen, Video game background, Playing video games">
            <a:extLst>
              <a:ext uri="{FF2B5EF4-FFF2-40B4-BE49-F238E27FC236}">
                <a16:creationId xmlns:a16="http://schemas.microsoft.com/office/drawing/2014/main" id="{EB5D440A-4453-366E-4837-3ACEDFBFBF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3709" y="3042801"/>
            <a:ext cx="4602420" cy="3474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6528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8C1DBA9-3987-0D71-DF72-84500FF0A35B}"/>
              </a:ext>
            </a:extLst>
          </p:cNvPr>
          <p:cNvSpPr txBox="1"/>
          <p:nvPr/>
        </p:nvSpPr>
        <p:spPr>
          <a:xfrm>
            <a:off x="687977" y="605805"/>
            <a:ext cx="10903131" cy="2585323"/>
          </a:xfrm>
          <a:prstGeom prst="rect">
            <a:avLst/>
          </a:prstGeom>
          <a:noFill/>
        </p:spPr>
        <p:txBody>
          <a:bodyPr wrap="square" rtlCol="0">
            <a:spAutoFit/>
          </a:bodyPr>
          <a:lstStyle/>
          <a:p>
            <a:r>
              <a:rPr lang="en-US" sz="5400" dirty="0">
                <a:solidFill>
                  <a:schemeClr val="bg1"/>
                </a:solidFill>
                <a:latin typeface="Trebuchet MS" panose="020B0703020202090204" pitchFamily="34" charset="0"/>
              </a:rPr>
              <a:t>Who is this guy, and why do I care?</a:t>
            </a:r>
          </a:p>
          <a:p>
            <a:endParaRPr lang="en-US" sz="5400" dirty="0"/>
          </a:p>
          <a:p>
            <a:endParaRPr lang="en-US" sz="5400" dirty="0"/>
          </a:p>
        </p:txBody>
      </p:sp>
      <p:sp>
        <p:nvSpPr>
          <p:cNvPr id="3" name="Slide Number Placeholder 2">
            <a:extLst>
              <a:ext uri="{FF2B5EF4-FFF2-40B4-BE49-F238E27FC236}">
                <a16:creationId xmlns:a16="http://schemas.microsoft.com/office/drawing/2014/main" id="{1D2B0BD1-17D6-8EAD-3964-310CE592388A}"/>
              </a:ext>
            </a:extLst>
          </p:cNvPr>
          <p:cNvSpPr>
            <a:spLocks noGrp="1"/>
          </p:cNvSpPr>
          <p:nvPr>
            <p:ph type="sldNum" sz="quarter" idx="12"/>
          </p:nvPr>
        </p:nvSpPr>
        <p:spPr/>
        <p:txBody>
          <a:bodyPr/>
          <a:lstStyle/>
          <a:p>
            <a:fld id="{26C4EB02-0228-504B-8BC7-0BBDEC88325A}" type="slidenum">
              <a:rPr lang="en-US" smtClean="0"/>
              <a:pPr/>
              <a:t>7</a:t>
            </a:fld>
            <a:endParaRPr lang="en-US" sz="1200" dirty="0"/>
          </a:p>
        </p:txBody>
      </p:sp>
      <p:sp>
        <p:nvSpPr>
          <p:cNvPr id="4" name="TextBox 3">
            <a:extLst>
              <a:ext uri="{FF2B5EF4-FFF2-40B4-BE49-F238E27FC236}">
                <a16:creationId xmlns:a16="http://schemas.microsoft.com/office/drawing/2014/main" id="{F2C680D8-0A10-E80F-7F5B-DF58F0F4C7C9}"/>
              </a:ext>
            </a:extLst>
          </p:cNvPr>
          <p:cNvSpPr txBox="1"/>
          <p:nvPr/>
        </p:nvSpPr>
        <p:spPr>
          <a:xfrm>
            <a:off x="1061545" y="1839309"/>
            <a:ext cx="10207345" cy="2862322"/>
          </a:xfrm>
          <a:prstGeom prst="rect">
            <a:avLst/>
          </a:prstGeom>
          <a:noFill/>
        </p:spPr>
        <p:txBody>
          <a:bodyPr wrap="square" rtlCol="0">
            <a:spAutoFit/>
          </a:bodyPr>
          <a:lstStyle/>
          <a:p>
            <a:pPr>
              <a:lnSpc>
                <a:spcPct val="100000"/>
              </a:lnSpc>
              <a:spcAft>
                <a:spcPts val="1200"/>
              </a:spcAft>
              <a:buSzPct val="92000"/>
            </a:pPr>
            <a:r>
              <a:rPr lang="en-US" sz="2800" dirty="0">
                <a:solidFill>
                  <a:schemeClr val="bg1"/>
                </a:solidFill>
                <a:latin typeface="Trebuchet MS" panose="020B0703020202090204" pitchFamily="34" charset="0"/>
              </a:rPr>
              <a:t>Speaker at various events</a:t>
            </a:r>
          </a:p>
          <a:p>
            <a:pPr lvl="1">
              <a:spcAft>
                <a:spcPts val="1200"/>
              </a:spcAft>
              <a:buSzPct val="92000"/>
            </a:pPr>
            <a:r>
              <a:rPr lang="en-US" sz="2800" dirty="0">
                <a:solidFill>
                  <a:schemeClr val="bg1"/>
                </a:solidFill>
                <a:latin typeface="Trebuchet MS" panose="020B0703020202090204" pitchFamily="34" charset="0"/>
              </a:rPr>
              <a:t>FileMaker </a:t>
            </a:r>
            <a:r>
              <a:rPr lang="en-US" sz="2800" dirty="0" err="1">
                <a:solidFill>
                  <a:schemeClr val="bg1"/>
                </a:solidFill>
                <a:latin typeface="Trebuchet MS" panose="020B0703020202090204" pitchFamily="34" charset="0"/>
              </a:rPr>
              <a:t>DevCon</a:t>
            </a:r>
            <a:endParaRPr lang="en-US" sz="2800" dirty="0">
              <a:solidFill>
                <a:schemeClr val="bg1"/>
              </a:solidFill>
              <a:latin typeface="Trebuchet MS" panose="020B0703020202090204" pitchFamily="34" charset="0"/>
            </a:endParaRPr>
          </a:p>
          <a:p>
            <a:pPr lvl="1">
              <a:spcAft>
                <a:spcPts val="1200"/>
              </a:spcAft>
              <a:buSzPct val="92000"/>
            </a:pPr>
            <a:r>
              <a:rPr lang="en-US" sz="2800" dirty="0" err="1">
                <a:solidFill>
                  <a:schemeClr val="bg1"/>
                </a:solidFill>
                <a:latin typeface="Trebuchet MS" panose="020B0703020202090204" pitchFamily="34" charset="0"/>
              </a:rPr>
              <a:t>PauseOnError</a:t>
            </a:r>
            <a:endParaRPr lang="en-US" sz="2800" dirty="0">
              <a:solidFill>
                <a:schemeClr val="bg1"/>
              </a:solidFill>
              <a:latin typeface="Trebuchet MS" panose="020B0703020202090204" pitchFamily="34" charset="0"/>
            </a:endParaRPr>
          </a:p>
          <a:p>
            <a:pPr lvl="1">
              <a:spcAft>
                <a:spcPts val="1200"/>
              </a:spcAft>
              <a:buSzPct val="92000"/>
            </a:pPr>
            <a:r>
              <a:rPr lang="en-US" sz="2800" dirty="0">
                <a:solidFill>
                  <a:schemeClr val="bg1"/>
                </a:solidFill>
                <a:latin typeface="Trebuchet MS" panose="020B0703020202090204" pitchFamily="34" charset="0"/>
              </a:rPr>
              <a:t>Various user group meetings (DIGFM, </a:t>
            </a:r>
            <a:r>
              <a:rPr lang="en-US" sz="2800" dirty="0" err="1">
                <a:solidFill>
                  <a:schemeClr val="bg1"/>
                </a:solidFill>
                <a:latin typeface="Trebuchet MS" panose="020B0703020202090204" pitchFamily="34" charset="0"/>
              </a:rPr>
              <a:t>FMDiSC</a:t>
            </a:r>
            <a:r>
              <a:rPr lang="en-US" sz="2800" dirty="0">
                <a:solidFill>
                  <a:schemeClr val="bg1"/>
                </a:solidFill>
                <a:latin typeface="Trebuchet MS" panose="020B0703020202090204" pitchFamily="34" charset="0"/>
              </a:rPr>
              <a:t>, FMPUG)</a:t>
            </a:r>
          </a:p>
          <a:p>
            <a:pPr lvl="1">
              <a:spcAft>
                <a:spcPts val="1200"/>
              </a:spcAft>
              <a:buSzPct val="92000"/>
            </a:pPr>
            <a:endParaRPr lang="en-US" sz="2800" dirty="0">
              <a:solidFill>
                <a:schemeClr val="bg1"/>
              </a:solidFill>
              <a:latin typeface="Trebuchet MS" panose="020B0703020202090204" pitchFamily="34" charset="0"/>
            </a:endParaRPr>
          </a:p>
        </p:txBody>
      </p:sp>
    </p:spTree>
    <p:extLst>
      <p:ext uri="{BB962C8B-B14F-4D97-AF65-F5344CB8AC3E}">
        <p14:creationId xmlns:p14="http://schemas.microsoft.com/office/powerpoint/2010/main" val="1995785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down)">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8C1DBA9-3987-0D71-DF72-84500FF0A35B}"/>
              </a:ext>
            </a:extLst>
          </p:cNvPr>
          <p:cNvSpPr txBox="1"/>
          <p:nvPr/>
        </p:nvSpPr>
        <p:spPr>
          <a:xfrm>
            <a:off x="687977" y="605805"/>
            <a:ext cx="10903131" cy="2585323"/>
          </a:xfrm>
          <a:prstGeom prst="rect">
            <a:avLst/>
          </a:prstGeom>
          <a:noFill/>
        </p:spPr>
        <p:txBody>
          <a:bodyPr wrap="square" rtlCol="0">
            <a:spAutoFit/>
          </a:bodyPr>
          <a:lstStyle/>
          <a:p>
            <a:r>
              <a:rPr lang="en-US" sz="5400" dirty="0">
                <a:solidFill>
                  <a:schemeClr val="bg1"/>
                </a:solidFill>
                <a:latin typeface="Trebuchet MS" panose="020B0703020202090204" pitchFamily="34" charset="0"/>
              </a:rPr>
              <a:t>Who is this guy, and why do I care?</a:t>
            </a:r>
          </a:p>
          <a:p>
            <a:endParaRPr lang="en-US" sz="5400" dirty="0"/>
          </a:p>
          <a:p>
            <a:endParaRPr lang="en-US" sz="5400" dirty="0"/>
          </a:p>
        </p:txBody>
      </p:sp>
      <p:sp>
        <p:nvSpPr>
          <p:cNvPr id="3" name="Slide Number Placeholder 2">
            <a:extLst>
              <a:ext uri="{FF2B5EF4-FFF2-40B4-BE49-F238E27FC236}">
                <a16:creationId xmlns:a16="http://schemas.microsoft.com/office/drawing/2014/main" id="{1D2B0BD1-17D6-8EAD-3964-310CE592388A}"/>
              </a:ext>
            </a:extLst>
          </p:cNvPr>
          <p:cNvSpPr>
            <a:spLocks noGrp="1"/>
          </p:cNvSpPr>
          <p:nvPr>
            <p:ph type="sldNum" sz="quarter" idx="12"/>
          </p:nvPr>
        </p:nvSpPr>
        <p:spPr/>
        <p:txBody>
          <a:bodyPr/>
          <a:lstStyle/>
          <a:p>
            <a:fld id="{26C4EB02-0228-504B-8BC7-0BBDEC88325A}" type="slidenum">
              <a:rPr lang="en-US" smtClean="0"/>
              <a:pPr/>
              <a:t>8</a:t>
            </a:fld>
            <a:endParaRPr lang="en-US" sz="1200" dirty="0"/>
          </a:p>
        </p:txBody>
      </p:sp>
      <p:sp>
        <p:nvSpPr>
          <p:cNvPr id="4" name="TextBox 3">
            <a:extLst>
              <a:ext uri="{FF2B5EF4-FFF2-40B4-BE49-F238E27FC236}">
                <a16:creationId xmlns:a16="http://schemas.microsoft.com/office/drawing/2014/main" id="{F2C680D8-0A10-E80F-7F5B-DF58F0F4C7C9}"/>
              </a:ext>
            </a:extLst>
          </p:cNvPr>
          <p:cNvSpPr txBox="1"/>
          <p:nvPr/>
        </p:nvSpPr>
        <p:spPr>
          <a:xfrm>
            <a:off x="1061545" y="1839309"/>
            <a:ext cx="10207345" cy="1107996"/>
          </a:xfrm>
          <a:prstGeom prst="rect">
            <a:avLst/>
          </a:prstGeom>
          <a:noFill/>
        </p:spPr>
        <p:txBody>
          <a:bodyPr wrap="square" rtlCol="0">
            <a:spAutoFit/>
          </a:bodyPr>
          <a:lstStyle/>
          <a:p>
            <a:pPr>
              <a:spcAft>
                <a:spcPts val="1200"/>
              </a:spcAft>
              <a:buSzPct val="92000"/>
            </a:pPr>
            <a:r>
              <a:rPr lang="en-US" sz="2800" dirty="0">
                <a:solidFill>
                  <a:schemeClr val="bg1"/>
                </a:solidFill>
                <a:latin typeface="Trebuchet MS" panose="020B0703020202090204" pitchFamily="34" charset="0"/>
              </a:rPr>
              <a:t>Written Articles in FileMaker-related Publications</a:t>
            </a:r>
          </a:p>
          <a:p>
            <a:pPr lvl="1">
              <a:spcAft>
                <a:spcPts val="1200"/>
              </a:spcAft>
              <a:buSzPct val="92000"/>
            </a:pPr>
            <a:endParaRPr lang="en-US" sz="2800" dirty="0">
              <a:solidFill>
                <a:schemeClr val="bg1"/>
              </a:solidFill>
              <a:latin typeface="Trebuchet MS" panose="020B0703020202090204" pitchFamily="34" charset="0"/>
            </a:endParaRPr>
          </a:p>
        </p:txBody>
      </p:sp>
      <p:pic>
        <p:nvPicPr>
          <p:cNvPr id="2" name="Picture 1">
            <a:extLst>
              <a:ext uri="{FF2B5EF4-FFF2-40B4-BE49-F238E27FC236}">
                <a16:creationId xmlns:a16="http://schemas.microsoft.com/office/drawing/2014/main" id="{A83AB6A1-039D-8CEA-8740-1B49E3DA7FEC}"/>
              </a:ext>
            </a:extLst>
          </p:cNvPr>
          <p:cNvPicPr>
            <a:picLocks noChangeAspect="1"/>
          </p:cNvPicPr>
          <p:nvPr/>
        </p:nvPicPr>
        <p:blipFill>
          <a:blip r:embed="rId3"/>
          <a:stretch>
            <a:fillRect/>
          </a:stretch>
        </p:blipFill>
        <p:spPr>
          <a:xfrm>
            <a:off x="923110" y="2572233"/>
            <a:ext cx="3760076" cy="1237789"/>
          </a:xfrm>
          <a:prstGeom prst="rect">
            <a:avLst/>
          </a:prstGeom>
        </p:spPr>
      </p:pic>
      <p:pic>
        <p:nvPicPr>
          <p:cNvPr id="6" name="Picture 5">
            <a:extLst>
              <a:ext uri="{FF2B5EF4-FFF2-40B4-BE49-F238E27FC236}">
                <a16:creationId xmlns:a16="http://schemas.microsoft.com/office/drawing/2014/main" id="{8049190D-6ED6-AC3F-9F64-17A9E531D423}"/>
              </a:ext>
            </a:extLst>
          </p:cNvPr>
          <p:cNvPicPr>
            <a:picLocks noChangeAspect="1"/>
          </p:cNvPicPr>
          <p:nvPr/>
        </p:nvPicPr>
        <p:blipFill>
          <a:blip r:embed="rId4"/>
          <a:stretch>
            <a:fillRect/>
          </a:stretch>
        </p:blipFill>
        <p:spPr>
          <a:xfrm>
            <a:off x="4080642" y="4180809"/>
            <a:ext cx="3612931" cy="1002322"/>
          </a:xfrm>
          <a:prstGeom prst="rect">
            <a:avLst/>
          </a:prstGeom>
        </p:spPr>
      </p:pic>
      <p:sp>
        <p:nvSpPr>
          <p:cNvPr id="7" name="Rectangle 6">
            <a:extLst>
              <a:ext uri="{FF2B5EF4-FFF2-40B4-BE49-F238E27FC236}">
                <a16:creationId xmlns:a16="http://schemas.microsoft.com/office/drawing/2014/main" id="{B1635A80-981A-3812-B9DC-D44A1BB34D04}"/>
              </a:ext>
            </a:extLst>
          </p:cNvPr>
          <p:cNvSpPr/>
          <p:nvPr/>
        </p:nvSpPr>
        <p:spPr>
          <a:xfrm>
            <a:off x="5556519" y="2572233"/>
            <a:ext cx="5873480" cy="12377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FileMakerHacks">
            <a:extLst>
              <a:ext uri="{FF2B5EF4-FFF2-40B4-BE49-F238E27FC236}">
                <a16:creationId xmlns:a16="http://schemas.microsoft.com/office/drawing/2014/main" id="{1443A997-E157-3447-E66E-DF17E6A1EB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72393" y="2771788"/>
            <a:ext cx="5441731" cy="852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76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8C1DBA9-3987-0D71-DF72-84500FF0A35B}"/>
              </a:ext>
            </a:extLst>
          </p:cNvPr>
          <p:cNvSpPr txBox="1"/>
          <p:nvPr/>
        </p:nvSpPr>
        <p:spPr>
          <a:xfrm>
            <a:off x="687977" y="605805"/>
            <a:ext cx="10903131" cy="2585323"/>
          </a:xfrm>
          <a:prstGeom prst="rect">
            <a:avLst/>
          </a:prstGeom>
          <a:noFill/>
        </p:spPr>
        <p:txBody>
          <a:bodyPr wrap="square" rtlCol="0">
            <a:spAutoFit/>
          </a:bodyPr>
          <a:lstStyle/>
          <a:p>
            <a:r>
              <a:rPr lang="en-US" sz="5400" dirty="0">
                <a:solidFill>
                  <a:schemeClr val="bg1"/>
                </a:solidFill>
                <a:latin typeface="Trebuchet MS" panose="020B0703020202090204" pitchFamily="34" charset="0"/>
              </a:rPr>
              <a:t>Who is this guy, and why do I care?</a:t>
            </a:r>
          </a:p>
          <a:p>
            <a:endParaRPr lang="en-US" sz="5400" dirty="0"/>
          </a:p>
          <a:p>
            <a:endParaRPr lang="en-US" sz="5400" dirty="0"/>
          </a:p>
        </p:txBody>
      </p:sp>
      <p:sp>
        <p:nvSpPr>
          <p:cNvPr id="3" name="Slide Number Placeholder 2">
            <a:extLst>
              <a:ext uri="{FF2B5EF4-FFF2-40B4-BE49-F238E27FC236}">
                <a16:creationId xmlns:a16="http://schemas.microsoft.com/office/drawing/2014/main" id="{1D2B0BD1-17D6-8EAD-3964-310CE592388A}"/>
              </a:ext>
            </a:extLst>
          </p:cNvPr>
          <p:cNvSpPr>
            <a:spLocks noGrp="1"/>
          </p:cNvSpPr>
          <p:nvPr>
            <p:ph type="sldNum" sz="quarter" idx="12"/>
          </p:nvPr>
        </p:nvSpPr>
        <p:spPr/>
        <p:txBody>
          <a:bodyPr/>
          <a:lstStyle/>
          <a:p>
            <a:fld id="{26C4EB02-0228-504B-8BC7-0BBDEC88325A}" type="slidenum">
              <a:rPr lang="en-US" smtClean="0"/>
              <a:pPr/>
              <a:t>9</a:t>
            </a:fld>
            <a:endParaRPr lang="en-US" sz="1200" dirty="0"/>
          </a:p>
        </p:txBody>
      </p:sp>
      <p:sp>
        <p:nvSpPr>
          <p:cNvPr id="4" name="TextBox 3">
            <a:extLst>
              <a:ext uri="{FF2B5EF4-FFF2-40B4-BE49-F238E27FC236}">
                <a16:creationId xmlns:a16="http://schemas.microsoft.com/office/drawing/2014/main" id="{F2C680D8-0A10-E80F-7F5B-DF58F0F4C7C9}"/>
              </a:ext>
            </a:extLst>
          </p:cNvPr>
          <p:cNvSpPr txBox="1"/>
          <p:nvPr/>
        </p:nvSpPr>
        <p:spPr>
          <a:xfrm>
            <a:off x="1061545" y="1839309"/>
            <a:ext cx="10207345" cy="523220"/>
          </a:xfrm>
          <a:prstGeom prst="rect">
            <a:avLst/>
          </a:prstGeom>
          <a:noFill/>
        </p:spPr>
        <p:txBody>
          <a:bodyPr wrap="square" rtlCol="0">
            <a:spAutoFit/>
          </a:bodyPr>
          <a:lstStyle/>
          <a:p>
            <a:pPr>
              <a:spcAft>
                <a:spcPts val="1200"/>
              </a:spcAft>
              <a:buSzPct val="92000"/>
            </a:pPr>
            <a:r>
              <a:rPr lang="en-US" sz="2800" dirty="0">
                <a:solidFill>
                  <a:schemeClr val="bg1"/>
                </a:solidFill>
                <a:latin typeface="Trebuchet MS" panose="020B0703020202090204" pitchFamily="34" charset="0"/>
              </a:rPr>
              <a:t>Did I mention I’m a geek?</a:t>
            </a:r>
          </a:p>
        </p:txBody>
      </p:sp>
      <p:pic>
        <p:nvPicPr>
          <p:cNvPr id="8" name="Picture 7">
            <a:extLst>
              <a:ext uri="{FF2B5EF4-FFF2-40B4-BE49-F238E27FC236}">
                <a16:creationId xmlns:a16="http://schemas.microsoft.com/office/drawing/2014/main" id="{C373B95F-5A7D-2E67-D6B1-A279A7EAEB13}"/>
              </a:ext>
            </a:extLst>
          </p:cNvPr>
          <p:cNvPicPr>
            <a:picLocks noChangeAspect="1"/>
          </p:cNvPicPr>
          <p:nvPr/>
        </p:nvPicPr>
        <p:blipFill>
          <a:blip r:embed="rId3"/>
          <a:stretch>
            <a:fillRect/>
          </a:stretch>
        </p:blipFill>
        <p:spPr>
          <a:xfrm>
            <a:off x="2388475" y="2456322"/>
            <a:ext cx="4569372" cy="3491689"/>
          </a:xfrm>
          <a:prstGeom prst="rect">
            <a:avLst/>
          </a:prstGeom>
        </p:spPr>
      </p:pic>
    </p:spTree>
    <p:extLst>
      <p:ext uri="{BB962C8B-B14F-4D97-AF65-F5344CB8AC3E}">
        <p14:creationId xmlns:p14="http://schemas.microsoft.com/office/powerpoint/2010/main" val="2971525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486</TotalTime>
  <Words>1124</Words>
  <Application>Microsoft Macintosh PowerPoint</Application>
  <PresentationFormat>Widescreen</PresentationFormat>
  <Paragraphs>94</Paragraphs>
  <Slides>16</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Aptos</vt:lpstr>
      <vt:lpstr>Arial</vt:lpstr>
      <vt:lpstr>Trebuchet MS</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Jonn Howell</dc:creator>
  <cp:lastModifiedBy>Darren Terry</cp:lastModifiedBy>
  <cp:revision>34</cp:revision>
  <dcterms:created xsi:type="dcterms:W3CDTF">2026-05-20T02:19:21Z</dcterms:created>
  <dcterms:modified xsi:type="dcterms:W3CDTF">2026-07-06T17:47:48Z</dcterms:modified>
</cp:coreProperties>
</file>